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62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2" r:id="rId29"/>
    <p:sldId id="293" r:id="rId30"/>
    <p:sldId id="295" r:id="rId31"/>
    <p:sldId id="296" r:id="rId32"/>
    <p:sldId id="297" r:id="rId33"/>
    <p:sldId id="299" r:id="rId34"/>
    <p:sldId id="300" r:id="rId35"/>
    <p:sldId id="301" r:id="rId36"/>
    <p:sldId id="393" r:id="rId37"/>
    <p:sldId id="302" r:id="rId38"/>
    <p:sldId id="304" r:id="rId39"/>
    <p:sldId id="305" r:id="rId40"/>
    <p:sldId id="306" r:id="rId41"/>
    <p:sldId id="308" r:id="rId42"/>
    <p:sldId id="309" r:id="rId43"/>
    <p:sldId id="311" r:id="rId44"/>
    <p:sldId id="312" r:id="rId45"/>
    <p:sldId id="395" r:id="rId46"/>
    <p:sldId id="313" r:id="rId47"/>
    <p:sldId id="314" r:id="rId48"/>
    <p:sldId id="397" r:id="rId49"/>
    <p:sldId id="315" r:id="rId50"/>
    <p:sldId id="399" r:id="rId51"/>
    <p:sldId id="316" r:id="rId52"/>
    <p:sldId id="442" r:id="rId53"/>
    <p:sldId id="318" r:id="rId54"/>
    <p:sldId id="403" r:id="rId55"/>
    <p:sldId id="319" r:id="rId56"/>
    <p:sldId id="404" r:id="rId57"/>
    <p:sldId id="320" r:id="rId58"/>
    <p:sldId id="405" r:id="rId59"/>
    <p:sldId id="321" r:id="rId60"/>
    <p:sldId id="406" r:id="rId61"/>
    <p:sldId id="322" r:id="rId62"/>
    <p:sldId id="407" r:id="rId63"/>
    <p:sldId id="323" r:id="rId64"/>
    <p:sldId id="408" r:id="rId65"/>
    <p:sldId id="324" r:id="rId66"/>
    <p:sldId id="409" r:id="rId67"/>
    <p:sldId id="325" r:id="rId68"/>
    <p:sldId id="327" r:id="rId69"/>
    <p:sldId id="329" r:id="rId70"/>
    <p:sldId id="438" r:id="rId71"/>
    <p:sldId id="331" r:id="rId72"/>
    <p:sldId id="411" r:id="rId73"/>
    <p:sldId id="437" r:id="rId74"/>
    <p:sldId id="333" r:id="rId75"/>
    <p:sldId id="413" r:id="rId76"/>
    <p:sldId id="439" r:id="rId77"/>
    <p:sldId id="335" r:id="rId78"/>
    <p:sldId id="415" r:id="rId79"/>
    <p:sldId id="336" r:id="rId80"/>
    <p:sldId id="416" r:id="rId81"/>
    <p:sldId id="337" r:id="rId82"/>
    <p:sldId id="340" r:id="rId83"/>
    <p:sldId id="342" r:id="rId84"/>
    <p:sldId id="343" r:id="rId85"/>
    <p:sldId id="418" r:id="rId86"/>
    <p:sldId id="344" r:id="rId87"/>
    <p:sldId id="345" r:id="rId88"/>
    <p:sldId id="420" r:id="rId89"/>
    <p:sldId id="346" r:id="rId90"/>
    <p:sldId id="348" r:id="rId91"/>
    <p:sldId id="350" r:id="rId92"/>
    <p:sldId id="421" r:id="rId93"/>
    <p:sldId id="440" r:id="rId94"/>
    <p:sldId id="441" r:id="rId95"/>
    <p:sldId id="354" r:id="rId96"/>
    <p:sldId id="425" r:id="rId97"/>
    <p:sldId id="356" r:id="rId98"/>
    <p:sldId id="358" r:id="rId99"/>
    <p:sldId id="360" r:id="rId100"/>
    <p:sldId id="362" r:id="rId101"/>
    <p:sldId id="364" r:id="rId102"/>
    <p:sldId id="366" r:id="rId103"/>
    <p:sldId id="367" r:id="rId104"/>
    <p:sldId id="369" r:id="rId105"/>
    <p:sldId id="371" r:id="rId106"/>
    <p:sldId id="373" r:id="rId107"/>
    <p:sldId id="375" r:id="rId108"/>
    <p:sldId id="378" r:id="rId109"/>
    <p:sldId id="380" r:id="rId110"/>
    <p:sldId id="426" r:id="rId111"/>
    <p:sldId id="381" r:id="rId112"/>
    <p:sldId id="427" r:id="rId113"/>
    <p:sldId id="382" r:id="rId114"/>
    <p:sldId id="383" r:id="rId115"/>
    <p:sldId id="429" r:id="rId116"/>
    <p:sldId id="384" r:id="rId117"/>
    <p:sldId id="385" r:id="rId118"/>
    <p:sldId id="431" r:id="rId119"/>
    <p:sldId id="386" r:id="rId120"/>
    <p:sldId id="387" r:id="rId121"/>
    <p:sldId id="433" r:id="rId122"/>
    <p:sldId id="388" r:id="rId123"/>
    <p:sldId id="389" r:id="rId124"/>
    <p:sldId id="435" r:id="rId125"/>
    <p:sldId id="390" r:id="rId126"/>
    <p:sldId id="392" r:id="rId12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" initials="M" lastIdx="1" clrIdx="0">
    <p:extLst>
      <p:ext uri="{19B8F6BF-5375-455C-9EA6-DF929625EA0E}">
        <p15:presenceInfo xmlns:p15="http://schemas.microsoft.com/office/powerpoint/2012/main" userId="Mart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7C3C37-CEC4-4E88-9C46-709F3E295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E0C4D4C-C104-4A28-A828-75EDFE0E7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6BEF7AB-150B-42C2-A130-3A2A3970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F740E49-C0D8-47C9-A933-85826F61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E84D4A9-C3AD-47BC-B7E1-565F14E0B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346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079A2D-7096-424C-AD38-AB8434BE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5DBB0B7-6F3C-4D51-99D4-90545CE89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DAECE86-0080-41FF-A50A-C8A12701D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8FBFF3B-1B81-43A7-BA5E-8F113410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2CE3199-3662-46CB-B332-63610063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889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DAFFB03-592F-4C19-A7CB-D612C639A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2A09FC0-176C-46A4-A4CB-6C8948D3F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955D51-80A4-4EA4-9CBC-08EDC9C7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8D12769-223C-4B9B-9A58-6BBAB8642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046613A-D644-4420-95B0-23B844D9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307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DB7ABE-9DF4-4688-BA25-CD67EC21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806B32-3105-4320-951E-F9194B6BF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DD9CBE2-A064-40E0-9AFA-41151974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9C25DC-CC18-4517-A73A-F3DF435F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B6437E2-095C-4E93-848A-3F5760AD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88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F09199-9D35-4941-B64B-BF96DDBA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0E2291F-73B6-4EE5-B8C9-3CB84B61E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E1343C-FD71-4252-ADA5-B94A7976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AEA66D-6C30-448F-8987-142593BD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9E9E78-5092-438F-B564-012FD841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390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A0B272-66DC-4E1A-A1D6-22F6256A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C06FA8-9357-40F0-BC54-6C1FCCB11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2342CE7-3FEC-4846-BECA-1E6D56CD1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CC4B7BB-BCCB-4947-942E-EA4EE0BB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980807-A485-4DE8-B1D0-6F441DCAE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BADC042-518E-4989-AAE8-FD41CA03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14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0EDF01-7F16-415A-B876-38047A0A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972F167-FA9B-494B-BF24-353CAFC53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B0679E1-2760-46AD-9958-4CFD97E9F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F508775-A17D-4642-AF2E-FA593E4C1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55607AC-D470-4010-9FE5-80FB666ED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B0D4043-DB2B-471B-AD64-69A22B4F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D072469-EA45-4667-9FC2-A7942E9C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1536B13-8F7B-44C5-8C08-2C5657C6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776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AEDC96-E15F-4322-BF45-87EBE71D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13DBE5D-BD3F-43E5-851E-83576600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3D5A971-91AA-457F-82A9-13ABCDF0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9BE1C65-B036-4F1D-93EC-474973A4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668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302A8C0-CBEC-4F75-ADE7-EDF6D663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F290517-AA59-4FA9-9F36-386CDDE3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96C9159-BF03-4979-91D6-F7D8300D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9371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837077-FA85-49DF-830A-C1902950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834535-2D31-419E-87F8-B3075AF95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6B0F980-EF1A-48E0-93E2-FD9D224FF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77175E4-92F2-42B5-8D05-10646233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F547E60-4C48-4CA4-BC24-DBAD8D66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EE0F8AB-41FF-4643-A824-A54BD9C6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405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436525-7895-4EAA-AF84-66BBE5D9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D1A2452-5C21-4F14-B901-1187190C8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9380075-12E7-44D1-9FCA-A0674A7F8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55A237D-8A7F-441E-A272-732B93E3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1B4EFE0-6F6D-4FF3-91E0-EE5340D6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17C11B5-5D98-461E-895A-E2B66A94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036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7EC2B81-054D-41C8-8685-F3B9692E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87C0F0-C789-4C75-9B14-E560B6784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EA67A1-C399-42D0-B0AA-53B648FBF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A08E5-AC0C-44BB-AB58-DC4635397E60}" type="datetimeFigureOut">
              <a:rPr lang="hr-HR" smtClean="0"/>
              <a:t>30.11.2023.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0FE946-4474-4DC5-9962-4FFD7455F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33F0259-7917-4BD7-A080-4A4E6ED97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CD987-A222-4D25-B550-7B8168F313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728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45D3B-EDAA-6919-0E4C-4EE08703B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9" b="3354"/>
          <a:stretch/>
        </p:blipFill>
        <p:spPr>
          <a:xfrm>
            <a:off x="-3048" y="-32554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F00F764-9E34-4EB7-B91F-DB7314AB6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838" y="-169272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sz="5200" dirty="0">
                <a:solidFill>
                  <a:srgbClr val="FF0000"/>
                </a:solidFill>
              </a:rPr>
              <a:t>Prevencija ovisnosti</a:t>
            </a:r>
            <a:br>
              <a:rPr lang="hr-HR" sz="5200" dirty="0">
                <a:solidFill>
                  <a:srgbClr val="FFFFFF"/>
                </a:solidFill>
              </a:rPr>
            </a:br>
            <a:endParaRPr lang="hr-HR" sz="5200" dirty="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7DDAF75-570E-4797-9496-1A827B2C5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928" y="5053934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OŠ </a:t>
            </a:r>
            <a:r>
              <a:rPr lang="hr-HR" dirty="0" err="1">
                <a:solidFill>
                  <a:srgbClr val="FF0000"/>
                </a:solidFill>
              </a:rPr>
              <a:t>izidora</a:t>
            </a:r>
            <a:r>
              <a:rPr lang="hr-HR" dirty="0">
                <a:solidFill>
                  <a:srgbClr val="FF0000"/>
                </a:solidFill>
              </a:rPr>
              <a:t> Poljaka </a:t>
            </a:r>
            <a:r>
              <a:rPr lang="hr-HR" dirty="0" err="1">
                <a:solidFill>
                  <a:srgbClr val="FF0000"/>
                </a:solidFill>
              </a:rPr>
              <a:t>Višnjica</a:t>
            </a:r>
            <a:endParaRPr lang="hr-HR" dirty="0">
              <a:solidFill>
                <a:srgbClr val="FF0000"/>
              </a:solidFill>
            </a:endParaRPr>
          </a:p>
          <a:p>
            <a:r>
              <a:rPr lang="hr-HR" dirty="0">
                <a:solidFill>
                  <a:srgbClr val="FF0000"/>
                </a:solidFill>
              </a:rPr>
              <a:t>Prosinac 2023.</a:t>
            </a:r>
          </a:p>
        </p:txBody>
      </p:sp>
    </p:spTree>
    <p:extLst>
      <p:ext uri="{BB962C8B-B14F-4D97-AF65-F5344CB8AC3E}">
        <p14:creationId xmlns:p14="http://schemas.microsoft.com/office/powerpoint/2010/main" val="141983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62D3342-E015-47D2-9E48-22EC1C0DE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2" t="2467" r="2235" b="4045"/>
          <a:stretch/>
        </p:blipFill>
        <p:spPr>
          <a:xfrm>
            <a:off x="1101213" y="1392989"/>
            <a:ext cx="10068232" cy="546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56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 4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B5A2C41B-FA98-444A-982D-EC34E8D57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80"/>
          <a:stretch/>
        </p:blipFill>
        <p:spPr>
          <a:xfrm>
            <a:off x="222370" y="1593374"/>
            <a:ext cx="5787221" cy="4815840"/>
          </a:xfrm>
          <a:prstGeom prst="rect">
            <a:avLst/>
          </a:prstGeom>
        </p:spPr>
      </p:pic>
      <p:pic>
        <p:nvPicPr>
          <p:cNvPr id="8" name="Rezervirano mjesto sadržaja 6">
            <a:extLst>
              <a:ext uri="{FF2B5EF4-FFF2-40B4-BE49-F238E27FC236}">
                <a16:creationId xmlns:a16="http://schemas.microsoft.com/office/drawing/2014/main" id="{6A92006B-99B6-4110-8429-CAB00E360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2134"/>
          <a:stretch/>
        </p:blipFill>
        <p:spPr>
          <a:xfrm>
            <a:off x="6037217" y="1398008"/>
            <a:ext cx="5730240" cy="52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943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Rectangle 42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BAD4AAAE-2592-443B-8772-0C5D912BF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23"/>
          <a:stretch/>
        </p:blipFill>
        <p:spPr>
          <a:xfrm>
            <a:off x="3255355" y="1396588"/>
            <a:ext cx="5681289" cy="55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764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5B446951-401C-4F2B-BB76-B681C67E9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49" r="29267"/>
          <a:stretch/>
        </p:blipFill>
        <p:spPr>
          <a:xfrm>
            <a:off x="2711931" y="1526650"/>
            <a:ext cx="6190415" cy="52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174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Rectangle 4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E22B62D-C13C-4362-9AE9-7FEB2EAAE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321"/>
          <a:stretch/>
        </p:blipFill>
        <p:spPr>
          <a:xfrm>
            <a:off x="0" y="1439048"/>
            <a:ext cx="5140960" cy="5281389"/>
          </a:xfrm>
          <a:prstGeom prst="rect">
            <a:avLst/>
          </a:prstGeom>
        </p:spPr>
      </p:pic>
      <p:pic>
        <p:nvPicPr>
          <p:cNvPr id="5" name="Rezervirano mjesto sadržaja 6">
            <a:extLst>
              <a:ext uri="{FF2B5EF4-FFF2-40B4-BE49-F238E27FC236}">
                <a16:creationId xmlns:a16="http://schemas.microsoft.com/office/drawing/2014/main" id="{15566F33-E400-4E99-8DEC-170CEC15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204" y="1439048"/>
            <a:ext cx="7259641" cy="528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60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Rectangle 4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004CB8B3-F288-48E4-844E-AB0C44D0C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3349"/>
          <a:stretch/>
        </p:blipFill>
        <p:spPr>
          <a:xfrm>
            <a:off x="182880" y="1492347"/>
            <a:ext cx="5794468" cy="5253893"/>
          </a:xfrm>
          <a:prstGeom prst="rect">
            <a:avLst/>
          </a:prstGeom>
        </p:spPr>
      </p:pic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47236BCB-726F-43E6-847A-DC07C8FC1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61"/>
          <a:stretch/>
        </p:blipFill>
        <p:spPr>
          <a:xfrm>
            <a:off x="6485348" y="1426839"/>
            <a:ext cx="4975132" cy="53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81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Rectangle 45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27EE4423-F9B6-4683-87C2-591736CBC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164"/>
          <a:stretch/>
        </p:blipFill>
        <p:spPr>
          <a:xfrm>
            <a:off x="211026" y="1469367"/>
            <a:ext cx="5234785" cy="510806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B3884C8-13FC-442F-85BC-2E47E94A9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633"/>
          <a:stretch/>
        </p:blipFill>
        <p:spPr>
          <a:xfrm>
            <a:off x="6161994" y="1958310"/>
            <a:ext cx="5234785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834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Rectangle 46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ACEDD6E8-048E-49D4-8BFA-C168950B5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4430"/>
          <a:stretch/>
        </p:blipFill>
        <p:spPr>
          <a:xfrm>
            <a:off x="241506" y="1477707"/>
            <a:ext cx="4767373" cy="5380293"/>
          </a:xfrm>
          <a:prstGeom prst="rect">
            <a:avLst/>
          </a:prstGeom>
        </p:spPr>
      </p:pic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32CA647B-E9F0-4DFC-A9A4-38EE140C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879" y="1876214"/>
            <a:ext cx="6944448" cy="49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714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Rectangle 47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1457E75-829B-4FE3-981F-AF57BB29C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8068"/>
          <a:stretch/>
        </p:blipFill>
        <p:spPr>
          <a:xfrm>
            <a:off x="825726" y="1498188"/>
            <a:ext cx="5336268" cy="5192933"/>
          </a:xfrm>
          <a:prstGeom prst="rect">
            <a:avLst/>
          </a:prstGeom>
        </p:spPr>
      </p:pic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D08B7744-A3DD-498D-8A3A-119CD728C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06"/>
          <a:stretch/>
        </p:blipFill>
        <p:spPr>
          <a:xfrm>
            <a:off x="6532882" y="1498188"/>
            <a:ext cx="4575286" cy="519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976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Rectangle 48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E2C73DA-21FB-48F3-84AB-F54E185CE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016"/>
          <a:stretch/>
        </p:blipFill>
        <p:spPr>
          <a:xfrm>
            <a:off x="473451" y="1486417"/>
            <a:ext cx="5560832" cy="5371583"/>
          </a:xfrm>
          <a:prstGeom prst="rect">
            <a:avLst/>
          </a:prstGeom>
        </p:spPr>
      </p:pic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24BD4CEB-C775-4B84-94BC-8538FB3A3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630"/>
          <a:stretch/>
        </p:blipFill>
        <p:spPr>
          <a:xfrm>
            <a:off x="6358393" y="2463801"/>
            <a:ext cx="512272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1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Rectangle 49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22B7A18-15FF-46C3-B562-8E70EB0C6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61" y="1977571"/>
            <a:ext cx="11936476" cy="41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6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C1CF50F-5ED4-409F-A8AE-2974E6A31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3" t="2377" r="2717" b="4094"/>
          <a:stretch/>
        </p:blipFill>
        <p:spPr>
          <a:xfrm>
            <a:off x="183981" y="1514575"/>
            <a:ext cx="11956026" cy="52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03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50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89D22A43-7749-46BD-A4B2-510931084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133" y="1396588"/>
            <a:ext cx="10769733" cy="546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25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50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A06BADC-1849-494F-943E-D2CFED45F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7610"/>
            <a:ext cx="12192000" cy="43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696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50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2B02695-23A2-499A-B335-9186D6D5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81" y="1396588"/>
            <a:ext cx="10932825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069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" name="Rectangle 5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2" name="Freeform: Shape 5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63. pitanje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47C4FEE-EFD0-4C7F-A08A-015F29974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3" y="9094"/>
            <a:ext cx="8025577" cy="276882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90D7C6A-2DD0-492B-A18F-6F4D5E0BB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3" y="2793032"/>
            <a:ext cx="8190503" cy="40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332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 5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30CE43F-4E46-457C-9EEE-495E8C30A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44" y="1396589"/>
            <a:ext cx="11872629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309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Rectangle 5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ADF0E9D-7683-46CC-9531-3A459A14E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554" y="1396588"/>
            <a:ext cx="9680880" cy="54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261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4" name="Rectangle 5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2" name="Freeform: Shape 5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65. pitanje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BF6D40F-211E-4844-99F2-0BBDABF8E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3604" y="-1"/>
            <a:ext cx="8128396" cy="3109111"/>
          </a:xfrm>
          <a:prstGeom prst="rect">
            <a:avLst/>
          </a:prstGeom>
        </p:spPr>
      </p:pic>
      <p:pic>
        <p:nvPicPr>
          <p:cNvPr id="10" name="Rezervirano mjesto sadržaja 5">
            <a:extLst>
              <a:ext uri="{FF2B5EF4-FFF2-40B4-BE49-F238E27FC236}">
                <a16:creationId xmlns:a16="http://schemas.microsoft.com/office/drawing/2014/main" id="{73D187D4-C644-466D-B9E8-7D6A0368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04" y="3109111"/>
            <a:ext cx="8148827" cy="37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336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Rectangle 52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8E9BAE84-A254-49B2-BB7A-9031F867F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796" y="1388303"/>
            <a:ext cx="11699889" cy="54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66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Rectangle 52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D629135-9C2F-4B75-8B4E-89A9A817D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506" y="1388303"/>
            <a:ext cx="9456988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932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4" name="Rectangle 53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2" name="Freeform: Shape 54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67. pitanje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5612FFEB-87BF-4AD8-8B14-92F984CD3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3" y="99415"/>
            <a:ext cx="8045241" cy="2675042"/>
          </a:xfrm>
          <a:prstGeom prst="rect">
            <a:avLst/>
          </a:prstGeom>
        </p:spPr>
      </p:pic>
      <p:pic>
        <p:nvPicPr>
          <p:cNvPr id="10" name="Rezervirano mjesto sadržaja 5">
            <a:extLst>
              <a:ext uri="{FF2B5EF4-FFF2-40B4-BE49-F238E27FC236}">
                <a16:creationId xmlns:a16="http://schemas.microsoft.com/office/drawing/2014/main" id="{3F5D509E-9A83-4286-A788-E3452195A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22" y="2810959"/>
            <a:ext cx="8174975" cy="40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74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C58C14F1-C495-41B0-BCD5-31F05C68B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709" y="1382660"/>
            <a:ext cx="9733935" cy="547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348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Rectangle 53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FD01D6A1-FEF6-49A4-9E97-FACFF2150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00" y="1396588"/>
            <a:ext cx="11937511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876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Rectangle 53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5EAEAAAD-F488-4C0C-98B4-45EF0A791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804" y="1388303"/>
            <a:ext cx="9840379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073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4" name="Rectangle 54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2" name="Freeform: Shape 55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69. pitanje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07C5439-1382-48D1-9534-46F05CFCA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4" y="105435"/>
            <a:ext cx="8127238" cy="2661671"/>
          </a:xfrm>
          <a:prstGeom prst="rect">
            <a:avLst/>
          </a:prstGeom>
        </p:spPr>
      </p:pic>
      <p:pic>
        <p:nvPicPr>
          <p:cNvPr id="10" name="Rezervirano mjesto sadržaja 5">
            <a:extLst>
              <a:ext uri="{FF2B5EF4-FFF2-40B4-BE49-F238E27FC236}">
                <a16:creationId xmlns:a16="http://schemas.microsoft.com/office/drawing/2014/main" id="{CC298CEB-DE12-4944-8DC5-CB323C29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4" y="3003973"/>
            <a:ext cx="8127238" cy="388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028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Rectangle 5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EF4C3A1-7C29-4F42-902E-0AED0BEE0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03" y="1558457"/>
            <a:ext cx="12063394" cy="50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790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Rectangle 5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CB4C257-3433-451F-A9C0-D8FE9FEF5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892" y="1375258"/>
            <a:ext cx="9666216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641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Rectangle 5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8F1EAF3-2CEC-4E90-A59B-453659197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6422"/>
          <a:stretch/>
        </p:blipFill>
        <p:spPr>
          <a:xfrm>
            <a:off x="424543" y="1388303"/>
            <a:ext cx="4443737" cy="529453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7379235-471C-41F2-A494-D1970E235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40"/>
          <a:stretch/>
        </p:blipFill>
        <p:spPr>
          <a:xfrm>
            <a:off x="5415902" y="1601396"/>
            <a:ext cx="6228476" cy="52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313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Rectangle 55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ABF80E1-FB71-4752-A3E5-FCE9F3C22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747" y="1396588"/>
            <a:ext cx="7430493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04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EA80B33-7990-403D-A40E-441BA9F2E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3" r="32138"/>
          <a:stretch/>
        </p:blipFill>
        <p:spPr>
          <a:xfrm>
            <a:off x="807165" y="1438792"/>
            <a:ext cx="4794637" cy="5419208"/>
          </a:xfrm>
          <a:prstGeom prst="rect">
            <a:avLst/>
          </a:prstGeom>
        </p:spPr>
      </p:pic>
      <p:pic>
        <p:nvPicPr>
          <p:cNvPr id="6" name="Rezervirano mjesto sadržaja 6">
            <a:extLst>
              <a:ext uri="{FF2B5EF4-FFF2-40B4-BE49-F238E27FC236}">
                <a16:creationId xmlns:a16="http://schemas.microsoft.com/office/drawing/2014/main" id="{7FF3C2DA-7204-4887-86E6-3DF91C528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80"/>
          <a:stretch/>
        </p:blipFill>
        <p:spPr>
          <a:xfrm>
            <a:off x="6201012" y="1473257"/>
            <a:ext cx="5468957" cy="53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56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8E41877-ECE5-481F-AFBD-AE5070385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43" y="2062325"/>
            <a:ext cx="11649914" cy="44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1DFD9FC-A43D-4468-9CF3-8E04278E2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0" r="1356" b="3109"/>
          <a:stretch/>
        </p:blipFill>
        <p:spPr>
          <a:xfrm>
            <a:off x="64378" y="1468245"/>
            <a:ext cx="12063243" cy="53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22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5832AE1-43B9-48B6-8A0F-EE3EFA5CC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0" r="1281" b="4121"/>
          <a:stretch/>
        </p:blipFill>
        <p:spPr>
          <a:xfrm>
            <a:off x="1355333" y="1396588"/>
            <a:ext cx="9481334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2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A0BB1DD2-2F17-4D54-9C60-B5E41D20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034" y="3080589"/>
            <a:ext cx="6834082" cy="3465962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5074502-EDDD-4923-8D5C-1C288817E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1" r="4009" b="5418"/>
          <a:stretch/>
        </p:blipFill>
        <p:spPr>
          <a:xfrm>
            <a:off x="4882765" y="311449"/>
            <a:ext cx="7309235" cy="276914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9. pitanje</a:t>
            </a:r>
          </a:p>
        </p:txBody>
      </p:sp>
    </p:spTree>
    <p:extLst>
      <p:ext uri="{BB962C8B-B14F-4D97-AF65-F5344CB8AC3E}">
        <p14:creationId xmlns:p14="http://schemas.microsoft.com/office/powerpoint/2010/main" val="944876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AEBEF95-79FD-4366-9742-185ED2715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0" r="3711" b="3503"/>
          <a:stretch/>
        </p:blipFill>
        <p:spPr>
          <a:xfrm>
            <a:off x="33990" y="1396589"/>
            <a:ext cx="12094394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27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BC7F363-F3D6-4BAB-A4D7-4E8EB1334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6" r="1699" b="2689"/>
          <a:stretch/>
        </p:blipFill>
        <p:spPr>
          <a:xfrm>
            <a:off x="1326298" y="1388303"/>
            <a:ext cx="9539404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9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159D39-348D-4D79-BD45-646C05F9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Prevencija ovisnosti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46E66E-473F-42BF-A182-68F29D8A8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glavna tema Razvojnog plana i programa rada škole u školskoj godini 2023./2024.</a:t>
            </a:r>
          </a:p>
        </p:txBody>
      </p:sp>
    </p:spTree>
    <p:extLst>
      <p:ext uri="{BB962C8B-B14F-4D97-AF65-F5344CB8AC3E}">
        <p14:creationId xmlns:p14="http://schemas.microsoft.com/office/powerpoint/2010/main" val="1251299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766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3B657BC-86F5-4E46-ABA6-98F8846DF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29" b="4366"/>
          <a:stretch/>
        </p:blipFill>
        <p:spPr>
          <a:xfrm>
            <a:off x="-18517" y="98320"/>
            <a:ext cx="7528447" cy="2801717"/>
          </a:xfrm>
          <a:prstGeom prst="rect">
            <a:avLst/>
          </a:prstGeom>
        </p:spPr>
      </p:pic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AD239023-8A4F-41C1-A6B8-D605A687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3" y="3195004"/>
            <a:ext cx="7519763" cy="366299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11. pitanje</a:t>
            </a:r>
          </a:p>
        </p:txBody>
      </p:sp>
    </p:spTree>
    <p:extLst>
      <p:ext uri="{BB962C8B-B14F-4D97-AF65-F5344CB8AC3E}">
        <p14:creationId xmlns:p14="http://schemas.microsoft.com/office/powerpoint/2010/main" val="3155532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hr-HR" sz="3200" dirty="0">
                <a:solidFill>
                  <a:schemeClr val="bg1"/>
                </a:solidFill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B2B87CA-8113-4BB8-8C9E-C537C9072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9" r="2880" b="4298"/>
          <a:stretch/>
        </p:blipFill>
        <p:spPr>
          <a:xfrm>
            <a:off x="182624" y="1482105"/>
            <a:ext cx="11958739" cy="53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22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CFB5384-6244-438B-83B1-3D545FE2E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4" r="1569" b="3646"/>
          <a:stretch/>
        </p:blipFill>
        <p:spPr>
          <a:xfrm>
            <a:off x="1357091" y="1396588"/>
            <a:ext cx="9477818" cy="54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5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hr-HR" sz="3200" dirty="0">
                <a:solidFill>
                  <a:schemeClr val="bg1"/>
                </a:solidFill>
              </a:rPr>
              <a:t>3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6D7E13F-161F-4ABF-A7DD-CA13A399D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4" t="2599" r="2085" b="9241"/>
          <a:stretch/>
        </p:blipFill>
        <p:spPr>
          <a:xfrm>
            <a:off x="75712" y="1789470"/>
            <a:ext cx="12116288" cy="4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3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C828E03-1C84-4283-98E9-0C4220621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6" t="2374" b="5129"/>
          <a:stretch/>
        </p:blipFill>
        <p:spPr>
          <a:xfrm>
            <a:off x="1035352" y="1410756"/>
            <a:ext cx="10121296" cy="54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2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05C37C4-156C-4EE9-B709-45796F342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1" r="2096" b="3199"/>
          <a:stretch/>
        </p:blipFill>
        <p:spPr>
          <a:xfrm>
            <a:off x="491862" y="1446428"/>
            <a:ext cx="11700138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16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34A5FCB-9D60-4DEC-8A3F-57F7217D1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506" y="1392409"/>
            <a:ext cx="9382987" cy="54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94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D8B9F2C-0397-40A6-97A9-F4E2BAEA5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697"/>
          <a:stretch/>
        </p:blipFill>
        <p:spPr>
          <a:xfrm>
            <a:off x="0" y="1386739"/>
            <a:ext cx="5044539" cy="5471261"/>
          </a:xfrm>
          <a:prstGeom prst="rect">
            <a:avLst/>
          </a:prstGeom>
        </p:spPr>
      </p:pic>
      <p:pic>
        <p:nvPicPr>
          <p:cNvPr id="6" name="Rezervirano mjesto sadržaja 6">
            <a:extLst>
              <a:ext uri="{FF2B5EF4-FFF2-40B4-BE49-F238E27FC236}">
                <a16:creationId xmlns:a16="http://schemas.microsoft.com/office/drawing/2014/main" id="{CC6EDFE1-EF8F-4F93-AA9C-F2755CEA1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772" y="1474839"/>
            <a:ext cx="7690228" cy="53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77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C2663D1-D13E-4CE8-8288-9201AB89B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0" y="1637071"/>
            <a:ext cx="12071514" cy="52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46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607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6F79C48-ABBF-4971-82B6-745F9ED3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5" y="3301180"/>
            <a:ext cx="7421132" cy="3429001"/>
          </a:xfrm>
          <a:prstGeom prst="rect">
            <a:avLst/>
          </a:prstGeom>
        </p:spPr>
      </p:pic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E0DC7330-ABD9-4DDC-A20B-0AE70D69E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151"/>
          <a:stretch/>
        </p:blipFill>
        <p:spPr>
          <a:xfrm>
            <a:off x="0" y="127819"/>
            <a:ext cx="7489317" cy="280219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16. pitanje</a:t>
            </a:r>
          </a:p>
        </p:txBody>
      </p:sp>
    </p:spTree>
    <p:extLst>
      <p:ext uri="{BB962C8B-B14F-4D97-AF65-F5344CB8AC3E}">
        <p14:creationId xmlns:p14="http://schemas.microsoft.com/office/powerpoint/2010/main" val="181494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47424D-7150-4B79-BDD9-DA0D16269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Anketa 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6C1BD7-CD00-4938-B41F-A3662F352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Provedena u periodu od 13.11.2023. do 27.11.2023. </a:t>
            </a:r>
          </a:p>
          <a:p>
            <a:pPr algn="l"/>
            <a:r>
              <a:rPr lang="hr-HR" dirty="0"/>
              <a:t>U istraživanju su sudjelovali učenici od 5. do 8. razreda (66 učenika)</a:t>
            </a:r>
          </a:p>
          <a:p>
            <a:pPr marL="0" indent="0" algn="l">
              <a:buNone/>
            </a:pPr>
            <a:br>
              <a:rPr lang="hr-HR" dirty="0"/>
            </a:b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Ciljevi: </a:t>
            </a:r>
            <a:br>
              <a:rPr lang="hr-HR" dirty="0"/>
            </a:b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- utvrditi jesu li učenici koristili neko sredstvo koje može uzrokovati ovisnost</a:t>
            </a:r>
            <a:br>
              <a:rPr lang="hr-HR" dirty="0"/>
            </a:b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- utvrditi ima li učenika koji koriste neko sredstvo koje može uzrokovati </a:t>
            </a:r>
          </a:p>
          <a:p>
            <a:pPr marL="0" indent="0" algn="l">
              <a:buNone/>
            </a:pPr>
            <a:r>
              <a:rPr lang="hr-HR" dirty="0">
                <a:solidFill>
                  <a:srgbClr val="000000"/>
                </a:solidFill>
                <a:latin typeface="Segoe UI Web (East European)"/>
              </a:rPr>
              <a:t>   </a:t>
            </a: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ovisnost</a:t>
            </a:r>
            <a:br>
              <a:rPr lang="hr-HR" dirty="0"/>
            </a:b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- utvrditi u kojim okolnostima učenici dolaze u iskušenje da probaju neko </a:t>
            </a:r>
          </a:p>
          <a:p>
            <a:pPr marL="0" indent="0" algn="l">
              <a:buNone/>
            </a:pP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   sredstvo koje može uzrokovati ovisnost</a:t>
            </a:r>
            <a:br>
              <a:rPr lang="hr-HR" dirty="0"/>
            </a:b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- utvrditi koje skupine (prijatelji, roditelji) imaju najveći utjecaj na ponašanje </a:t>
            </a:r>
          </a:p>
          <a:p>
            <a:pPr marL="0" indent="0" algn="l">
              <a:buNone/>
            </a:pPr>
            <a:r>
              <a:rPr lang="hr-HR" dirty="0">
                <a:solidFill>
                  <a:srgbClr val="000000"/>
                </a:solidFill>
                <a:latin typeface="Segoe UI Web (East European)"/>
              </a:rPr>
              <a:t>   </a:t>
            </a: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učenika vezano uz korištenje sredstava koja mogu uzrokovati ovisnost</a:t>
            </a:r>
            <a:br>
              <a:rPr lang="hr-HR" dirty="0"/>
            </a:b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- utvrditi potrebu za izvođenje predavanja i/ili radionica vezanih uz štetnost </a:t>
            </a:r>
          </a:p>
          <a:p>
            <a:pPr marL="0" indent="0" algn="l">
              <a:buNone/>
            </a:pPr>
            <a:r>
              <a:rPr lang="hr-HR" dirty="0">
                <a:solidFill>
                  <a:srgbClr val="000000"/>
                </a:solidFill>
                <a:latin typeface="Segoe UI Web (East European)"/>
              </a:rPr>
              <a:t>  </a:t>
            </a:r>
            <a:r>
              <a:rPr lang="hr-HR" b="0" i="0" dirty="0">
                <a:solidFill>
                  <a:srgbClr val="000000"/>
                </a:solidFill>
                <a:effectLst/>
                <a:latin typeface="Segoe UI Web (East European)"/>
              </a:rPr>
              <a:t>sredstava ovisnosti na zdravlje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03049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7037B2E-0654-4AE7-856B-58B9A0FE8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94" y="1388303"/>
            <a:ext cx="11769212" cy="54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55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94DCEF1-8A4C-4542-A411-67F359399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3" b="3690"/>
          <a:stretch/>
        </p:blipFill>
        <p:spPr>
          <a:xfrm>
            <a:off x="1294557" y="1396588"/>
            <a:ext cx="9612131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23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544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A545641C-6633-4A2A-A474-682667ABB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103"/>
            <a:ext cx="7521278" cy="3229897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93152E1-DFAE-4CEF-B8BC-CAEC98AC2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42" r="3476" b="6038"/>
          <a:stretch/>
        </p:blipFill>
        <p:spPr>
          <a:xfrm>
            <a:off x="47936" y="216310"/>
            <a:ext cx="7429985" cy="280644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18. pitanje</a:t>
            </a:r>
          </a:p>
        </p:txBody>
      </p:sp>
    </p:spTree>
    <p:extLst>
      <p:ext uri="{BB962C8B-B14F-4D97-AF65-F5344CB8AC3E}">
        <p14:creationId xmlns:p14="http://schemas.microsoft.com/office/powerpoint/2010/main" val="3388541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ACC8227-C1CC-417C-9FDC-DD552D20F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85" y="1396588"/>
            <a:ext cx="11872630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42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305EAD2-991B-4053-A2B7-FC128FCAE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300" y="1407379"/>
            <a:ext cx="9479340" cy="54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0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3DEB7B7-72F8-4959-9529-158AC6331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6" r="4414" b="6022"/>
          <a:stretch/>
        </p:blipFill>
        <p:spPr>
          <a:xfrm>
            <a:off x="88490" y="1773100"/>
            <a:ext cx="12062423" cy="46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98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2BBA5E54-1B36-4650-8FAF-0E9ACB8DF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184" y="1396588"/>
            <a:ext cx="10020937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5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3FD363C7-5026-4CDE-9A2D-EFDC8216E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4872"/>
            <a:ext cx="7233658" cy="546141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8196D66-1076-4E2E-A4C5-8ED0B6761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26" y="1396587"/>
            <a:ext cx="7605074" cy="54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09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306FE005-B5EB-4726-A24B-547D26264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696623"/>
            <a:ext cx="10905066" cy="23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02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" name="Rectangle 15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22. pitanje</a:t>
            </a:r>
          </a:p>
        </p:txBody>
      </p:sp>
      <p:pic>
        <p:nvPicPr>
          <p:cNvPr id="6" name="Rezervirano mjesto sadržaja 5" descr="Slika na kojoj se prikazuje snimka zaslona, tekst&#10;&#10;Opis je automatski generiran">
            <a:extLst>
              <a:ext uri="{FF2B5EF4-FFF2-40B4-BE49-F238E27FC236}">
                <a16:creationId xmlns:a16="http://schemas.microsoft.com/office/drawing/2014/main" id="{BE21D554-8794-48AC-8CA3-405569F48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3" r="4648" b="4039"/>
          <a:stretch/>
        </p:blipFill>
        <p:spPr>
          <a:xfrm>
            <a:off x="4099100" y="91184"/>
            <a:ext cx="7991503" cy="3055139"/>
          </a:xfrm>
          <a:prstGeom prst="rect">
            <a:avLst/>
          </a:prstGeom>
        </p:spPr>
      </p:pic>
      <p:pic>
        <p:nvPicPr>
          <p:cNvPr id="10" name="Rezervirano mjesto sadržaja 6">
            <a:extLst>
              <a:ext uri="{FF2B5EF4-FFF2-40B4-BE49-F238E27FC236}">
                <a16:creationId xmlns:a16="http://schemas.microsoft.com/office/drawing/2014/main" id="{75A97550-E5BA-441D-8593-F9EC98898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" t="1033" r="802" b="5885"/>
          <a:stretch/>
        </p:blipFill>
        <p:spPr>
          <a:xfrm>
            <a:off x="4038605" y="3290996"/>
            <a:ext cx="8153396" cy="35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zervirano mjesto sadržaja 6" descr="Slika na kojoj se prikazuje snimka zaslona, tekst, dijagram, dizajn&#10;&#10;Opis je automatski generiran">
            <a:extLst>
              <a:ext uri="{FF2B5EF4-FFF2-40B4-BE49-F238E27FC236}">
                <a16:creationId xmlns:a16="http://schemas.microsoft.com/office/drawing/2014/main" id="{03724A7C-F9F8-48BB-A896-BC011C4DD59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520" t="5043" r="2618" b="7584"/>
          <a:stretch/>
        </p:blipFill>
        <p:spPr>
          <a:xfrm>
            <a:off x="4857134" y="311450"/>
            <a:ext cx="7256207" cy="2598438"/>
          </a:xfrm>
          <a:prstGeom prst="rect">
            <a:avLst/>
          </a:prstGeom>
        </p:spPr>
      </p:pic>
      <p:pic>
        <p:nvPicPr>
          <p:cNvPr id="5" name="Rezervirano mjesto sadržaja 4" descr="Slika na kojoj se prikazuje tekst, snimka zaslona, Font, Trokut&#10;&#10;Opis je automatski generiran">
            <a:extLst>
              <a:ext uri="{FF2B5EF4-FFF2-40B4-BE49-F238E27FC236}">
                <a16:creationId xmlns:a16="http://schemas.microsoft.com/office/drawing/2014/main" id="{74C9F52D-7DFC-4583-B60D-DA733D0C4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430" y="2889213"/>
            <a:ext cx="6927614" cy="363666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pitanje</a:t>
            </a:r>
          </a:p>
        </p:txBody>
      </p:sp>
    </p:spTree>
    <p:extLst>
      <p:ext uri="{BB962C8B-B14F-4D97-AF65-F5344CB8AC3E}">
        <p14:creationId xmlns:p14="http://schemas.microsoft.com/office/powerpoint/2010/main" val="745862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3CBC7BC-1DB4-4065-8371-07CB62B04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1" y="1410239"/>
            <a:ext cx="7462684" cy="544776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D3A045B-6181-44D0-9F1E-C135773B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14"/>
          <a:stretch/>
        </p:blipFill>
        <p:spPr>
          <a:xfrm>
            <a:off x="5253872" y="1449370"/>
            <a:ext cx="6741484" cy="536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7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B51A3489-E2B0-4B34-896B-88C6CC62F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400143"/>
            <a:ext cx="10905066" cy="29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97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B0C32CD-6C83-440A-819C-6BC84BA35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602"/>
          <a:stretch/>
        </p:blipFill>
        <p:spPr>
          <a:xfrm>
            <a:off x="167149" y="1484671"/>
            <a:ext cx="5784861" cy="53733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C028D9A-C22E-4293-87BD-ACCD84F8B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893"/>
          <a:stretch/>
        </p:blipFill>
        <p:spPr>
          <a:xfrm>
            <a:off x="6511434" y="1396588"/>
            <a:ext cx="5256023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84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8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5427254-B8A8-41F7-ADE4-4D1E9945E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253770"/>
            <a:ext cx="10905066" cy="35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64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095FE645-F1AB-42DE-89C5-5DB797C08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75"/>
          <a:stretch/>
        </p:blipFill>
        <p:spPr>
          <a:xfrm>
            <a:off x="77607" y="1396588"/>
            <a:ext cx="12036786" cy="54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39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791A792-7FE6-49CC-B23D-9EBCBB685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62" b="3339"/>
          <a:stretch/>
        </p:blipFill>
        <p:spPr>
          <a:xfrm>
            <a:off x="1385690" y="1388303"/>
            <a:ext cx="9642823" cy="54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59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94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6">
            <a:extLst>
              <a:ext uri="{FF2B5EF4-FFF2-40B4-BE49-F238E27FC236}">
                <a16:creationId xmlns:a16="http://schemas.microsoft.com/office/drawing/2014/main" id="{0D1811F0-E55B-4E96-BA57-D4AC4021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7503543" cy="3429000"/>
          </a:xfrm>
          <a:prstGeom prst="rect">
            <a:avLst/>
          </a:prstGeom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F17ED64F-2F58-454F-921A-30E3B0911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38" r="5086" b="5701"/>
          <a:stretch/>
        </p:blipFill>
        <p:spPr>
          <a:xfrm>
            <a:off x="0" y="-2"/>
            <a:ext cx="7503543" cy="282400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26.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pitanje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21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D4C8C4BE-6416-42E9-8015-4E2FD7A5D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3999"/>
            <a:ext cx="12192000" cy="53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27. 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62B7782-B6BB-4846-A0F5-77E1FD652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382" y="1391654"/>
            <a:ext cx="9609235" cy="54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31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0F6CF8D-2FFA-45BE-8E8F-41D8F0EDB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15" y="1388303"/>
            <a:ext cx="11744970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5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96871D9-2E63-4005-AF50-5E0145092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" t="3315" r="9517" b="6753"/>
          <a:stretch/>
        </p:blipFill>
        <p:spPr>
          <a:xfrm>
            <a:off x="4917316" y="260349"/>
            <a:ext cx="7155866" cy="258117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pitanje</a:t>
            </a:r>
          </a:p>
        </p:txBody>
      </p:sp>
      <p:pic>
        <p:nvPicPr>
          <p:cNvPr id="7" name="Rezervirano mjesto sadržaja 4">
            <a:extLst>
              <a:ext uri="{FF2B5EF4-FFF2-40B4-BE49-F238E27FC236}">
                <a16:creationId xmlns:a16="http://schemas.microsoft.com/office/drawing/2014/main" id="{A7D58561-14B4-4ADC-B192-0096EBB49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" t="2709" b="4431"/>
          <a:stretch/>
        </p:blipFill>
        <p:spPr>
          <a:xfrm>
            <a:off x="5005541" y="2971897"/>
            <a:ext cx="6960317" cy="35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65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C3C6BADA-0999-4A10-AFDA-5E46E3B16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1" r="717" b="5242"/>
          <a:stretch/>
        </p:blipFill>
        <p:spPr>
          <a:xfrm>
            <a:off x="1282074" y="1388303"/>
            <a:ext cx="9627851" cy="54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89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13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775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29. pitanje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97A90F0-3C5C-4A4E-9640-5D74928E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76" y="3411845"/>
            <a:ext cx="7530107" cy="3464940"/>
          </a:xfrm>
          <a:prstGeom prst="rect">
            <a:avLst/>
          </a:prstGeom>
        </p:spPr>
      </p:pic>
      <p:pic>
        <p:nvPicPr>
          <p:cNvPr id="9" name="Rezervirano mjesto sadržaja 6">
            <a:extLst>
              <a:ext uri="{FF2B5EF4-FFF2-40B4-BE49-F238E27FC236}">
                <a16:creationId xmlns:a16="http://schemas.microsoft.com/office/drawing/2014/main" id="{E2C712D4-0049-45AB-B135-6C9D060E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" y="93063"/>
            <a:ext cx="7509931" cy="24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19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13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775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29. pitanje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066C558E-84AF-44FB-A464-089014D78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1" name="Rezervirano mjesto sadržaja 5">
            <a:extLst>
              <a:ext uri="{FF2B5EF4-FFF2-40B4-BE49-F238E27FC236}">
                <a16:creationId xmlns:a16="http://schemas.microsoft.com/office/drawing/2014/main" id="{450C2C59-3545-440C-AB89-A8273B8D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" r="502" b="4443"/>
          <a:stretch/>
        </p:blipFill>
        <p:spPr>
          <a:xfrm>
            <a:off x="18876" y="140449"/>
            <a:ext cx="7515780" cy="2634552"/>
          </a:xfrm>
          <a:prstGeom prst="rect">
            <a:avLst/>
          </a:prstGeom>
        </p:spPr>
      </p:pic>
      <p:pic>
        <p:nvPicPr>
          <p:cNvPr id="6" name="Rezervirano mjesto sadržaja 6">
            <a:extLst>
              <a:ext uri="{FF2B5EF4-FFF2-40B4-BE49-F238E27FC236}">
                <a16:creationId xmlns:a16="http://schemas.microsoft.com/office/drawing/2014/main" id="{E5BDDFAF-A927-454D-9E21-04E6FEA9A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8" r="1472" b="8345"/>
          <a:stretch/>
        </p:blipFill>
        <p:spPr>
          <a:xfrm>
            <a:off x="0" y="3680368"/>
            <a:ext cx="7522294" cy="319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12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2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919B45F5-1F60-410A-AF18-20F284698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6" t="3046" r="1653" b="2409"/>
          <a:stretch/>
        </p:blipFill>
        <p:spPr>
          <a:xfrm>
            <a:off x="462116" y="1524001"/>
            <a:ext cx="112013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49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22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8E614E5B-2899-49DA-BC9F-D06B98C36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1" t="2097" r="2883" b="2540"/>
          <a:stretch/>
        </p:blipFill>
        <p:spPr>
          <a:xfrm>
            <a:off x="1266350" y="1388303"/>
            <a:ext cx="9659299" cy="5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66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22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BA01E5C-0244-4AEA-9DB5-5FD291575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543" r="451" b="6210"/>
          <a:stretch/>
        </p:blipFill>
        <p:spPr>
          <a:xfrm>
            <a:off x="215132" y="1675227"/>
            <a:ext cx="11948205" cy="49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04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22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73E87806-D6B4-449D-86C8-5A8C98F47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604" y="1396588"/>
            <a:ext cx="9306791" cy="54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85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22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B5454455-58F6-46D7-82AE-B66B9A351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79" y="1667276"/>
            <a:ext cx="12017442" cy="510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43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23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C2E9C9F-FDFD-4726-B620-B66307C54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38" t="2112" r="2452" b="3896"/>
          <a:stretch/>
        </p:blipFill>
        <p:spPr>
          <a:xfrm>
            <a:off x="1133677" y="1396588"/>
            <a:ext cx="9985607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26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23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689898F3-4104-41BE-B772-B96735C86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51" y="1486894"/>
            <a:ext cx="12069897" cy="53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0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sz="3200" dirty="0">
                <a:solidFill>
                  <a:schemeClr val="bg1"/>
                </a:solidFill>
              </a:rPr>
              <a:t>3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91B87F1-CCAF-4118-99F0-BE2F0423F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96588"/>
            <a:ext cx="12184679" cy="536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02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23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86F6A1A-E54C-4D42-B838-42E01E643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924" y="1388303"/>
            <a:ext cx="9772152" cy="54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6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23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B0069AD2-3253-4E59-8253-BA7B57C83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623936"/>
            <a:ext cx="12101885" cy="52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68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5CC5B0E-AECC-48D3-80B5-62F1C1308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7" b="6029"/>
          <a:stretch/>
        </p:blipFill>
        <p:spPr>
          <a:xfrm>
            <a:off x="1145776" y="1388303"/>
            <a:ext cx="9900447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26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12E4A78-7E50-41AD-AE83-8A461ED6E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36" y="1476444"/>
            <a:ext cx="11983128" cy="521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45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2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95511C7-D936-4C09-AEFF-C01210A9E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091" y="1411066"/>
            <a:ext cx="9472927" cy="544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08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2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61D0564-A39B-4253-AB72-351592CA1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07" y="1623200"/>
            <a:ext cx="12103585" cy="52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954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 25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1B8F141-8692-442F-8106-B0D67BFCA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27" b="6853"/>
          <a:stretch/>
        </p:blipFill>
        <p:spPr>
          <a:xfrm>
            <a:off x="1035906" y="1396588"/>
            <a:ext cx="10120187" cy="5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1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 25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B76AB214-591F-4F74-91D1-395A1A571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37" t="-3494" r="18825" b="3494"/>
          <a:stretch/>
        </p:blipFill>
        <p:spPr>
          <a:xfrm>
            <a:off x="0" y="1388303"/>
            <a:ext cx="5825625" cy="535366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7CE0570-10DF-4292-ACA2-228D6F89E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2"/>
          <a:stretch/>
        </p:blipFill>
        <p:spPr>
          <a:xfrm>
            <a:off x="5114938" y="1600200"/>
            <a:ext cx="696833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22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6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1014FFA-3992-444C-994B-6A90E3DCE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880"/>
          <a:stretch/>
        </p:blipFill>
        <p:spPr>
          <a:xfrm>
            <a:off x="0" y="1388303"/>
            <a:ext cx="5820131" cy="5289702"/>
          </a:xfrm>
          <a:prstGeom prst="rect">
            <a:avLst/>
          </a:prstGeom>
        </p:spPr>
      </p:pic>
      <p:pic>
        <p:nvPicPr>
          <p:cNvPr id="5" name="Rezervirano mjesto sadržaja 6">
            <a:extLst>
              <a:ext uri="{FF2B5EF4-FFF2-40B4-BE49-F238E27FC236}">
                <a16:creationId xmlns:a16="http://schemas.microsoft.com/office/drawing/2014/main" id="{8EDB87EB-EFF0-4776-B269-782BA9D3D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47"/>
          <a:stretch/>
        </p:blipFill>
        <p:spPr>
          <a:xfrm>
            <a:off x="5820131" y="1396588"/>
            <a:ext cx="6261659" cy="53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03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 27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F796716-4D66-457B-A194-8253A55DD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959028"/>
            <a:ext cx="10905066" cy="18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1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F7D73FF-8A59-4055-AB8B-BEEB6453C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715" y="1396588"/>
            <a:ext cx="9032569" cy="54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69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13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775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39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pitanje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6">
            <a:extLst>
              <a:ext uri="{FF2B5EF4-FFF2-40B4-BE49-F238E27FC236}">
                <a16:creationId xmlns:a16="http://schemas.microsoft.com/office/drawing/2014/main" id="{562C2139-663F-431F-9459-5CE8564F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0"/>
            <a:ext cx="7438982" cy="239907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3B2FCF-C9C8-4861-A8E1-E748AAF4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2" y="3286801"/>
            <a:ext cx="7479209" cy="35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139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 28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F03DAC97-E9FB-4E76-AAA7-70E86B1CE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42" y="2099804"/>
            <a:ext cx="12044516" cy="430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834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 28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40. 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704EDB21-89FE-475F-B394-3E499801F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127" y="1396588"/>
            <a:ext cx="10113722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536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13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775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41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pitanje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Rezervirano mjesto sadržaja 5">
            <a:extLst>
              <a:ext uri="{FF2B5EF4-FFF2-40B4-BE49-F238E27FC236}">
                <a16:creationId xmlns:a16="http://schemas.microsoft.com/office/drawing/2014/main" id="{442604C0-D8DA-4C46-8B50-DD7E76172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" y="3618270"/>
            <a:ext cx="7534251" cy="3239729"/>
          </a:xfrm>
          <a:prstGeom prst="rect">
            <a:avLst/>
          </a:prstGeom>
        </p:spPr>
      </p:pic>
      <p:pic>
        <p:nvPicPr>
          <p:cNvPr id="11" name="Rezervirano mjesto sadržaja 6">
            <a:extLst>
              <a:ext uri="{FF2B5EF4-FFF2-40B4-BE49-F238E27FC236}">
                <a16:creationId xmlns:a16="http://schemas.microsoft.com/office/drawing/2014/main" id="{61A43EDD-8600-47C3-9A91-235CFC874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18" y="299827"/>
            <a:ext cx="7514338" cy="28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68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67E7B74-A2F9-4536-9F1C-4FEE6DC01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19" y="1632155"/>
            <a:ext cx="12077965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93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29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AAC34C60-55EB-4232-B9B4-EEF734B47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440" y="1396588"/>
            <a:ext cx="10067120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565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13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775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43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pitanje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6">
            <a:extLst>
              <a:ext uri="{FF2B5EF4-FFF2-40B4-BE49-F238E27FC236}">
                <a16:creationId xmlns:a16="http://schemas.microsoft.com/office/drawing/2014/main" id="{B3DC4879-EBC5-481C-BA2E-48679C254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46" y="146845"/>
            <a:ext cx="7487810" cy="2882807"/>
          </a:xfrm>
          <a:prstGeom prst="rect">
            <a:avLst/>
          </a:prstGeom>
        </p:spPr>
      </p:pic>
      <p:pic>
        <p:nvPicPr>
          <p:cNvPr id="9" name="Rezervirano mjesto sadržaja 5">
            <a:extLst>
              <a:ext uri="{FF2B5EF4-FFF2-40B4-BE49-F238E27FC236}">
                <a16:creationId xmlns:a16="http://schemas.microsoft.com/office/drawing/2014/main" id="{E4B94149-4FC8-4682-A0A2-6F9D78FAF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7" y="3427307"/>
            <a:ext cx="7333449" cy="33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037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0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F7BB8F52-FB02-4F53-9270-79831A638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678" y="1578650"/>
            <a:ext cx="10998644" cy="52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103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30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59AE58CB-00AF-4A09-9831-1D60C8230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410" y="1396588"/>
            <a:ext cx="9975179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832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30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02314F2-F9DB-4C85-9139-44A2D90C3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81" y="1443291"/>
            <a:ext cx="11675838" cy="53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8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40051BB-4A82-4DD0-A812-B10D146C4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3" r="2460" b="3320"/>
          <a:stretch/>
        </p:blipFill>
        <p:spPr>
          <a:xfrm>
            <a:off x="4934972" y="203477"/>
            <a:ext cx="6920144" cy="260855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BA0AE77-ACC2-4E99-BD1E-6628C266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080" y="2812027"/>
            <a:ext cx="7362450" cy="371689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pitanje</a:t>
            </a:r>
          </a:p>
        </p:txBody>
      </p:sp>
    </p:spTree>
    <p:extLst>
      <p:ext uri="{BB962C8B-B14F-4D97-AF65-F5344CB8AC3E}">
        <p14:creationId xmlns:p14="http://schemas.microsoft.com/office/powerpoint/2010/main" val="30506663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ctangle 3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82E2838-E81F-4C22-BF41-5E6C46DD2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474" y="1339536"/>
            <a:ext cx="9597327" cy="55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620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30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hr-HR" sz="3200" dirty="0">
                <a:solidFill>
                  <a:schemeClr val="bg1"/>
                </a:solidFill>
              </a:rPr>
              <a:t>6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E125EF5-69D4-469B-ABC0-79709780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465" b="5730"/>
          <a:stretch/>
        </p:blipFill>
        <p:spPr>
          <a:xfrm>
            <a:off x="0" y="1377691"/>
            <a:ext cx="5019040" cy="5480309"/>
          </a:xfrm>
          <a:prstGeom prst="rect">
            <a:avLst/>
          </a:prstGeom>
        </p:spPr>
      </p:pic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A9B103FE-3D0A-47A3-B9FE-D70652084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59" b="2833"/>
          <a:stretch/>
        </p:blipFill>
        <p:spPr>
          <a:xfrm>
            <a:off x="5137522" y="1396588"/>
            <a:ext cx="7054478" cy="54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258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4CEB3200-D8E8-4943-AD98-A17EA94D6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4335"/>
          <a:stretch/>
        </p:blipFill>
        <p:spPr>
          <a:xfrm>
            <a:off x="1005841" y="1412836"/>
            <a:ext cx="5090159" cy="5503733"/>
          </a:xfrm>
          <a:prstGeom prst="rect">
            <a:avLst/>
          </a:prstGeom>
        </p:spPr>
      </p:pic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886894B5-9FFD-4316-9C07-43B21FDB9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224"/>
          <a:stretch/>
        </p:blipFill>
        <p:spPr>
          <a:xfrm>
            <a:off x="6664959" y="3262417"/>
            <a:ext cx="4226559" cy="16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037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4" name="Rectangle 33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2" name="Freeform: Shape 34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47. pitanje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4AF17F4E-A0B3-43B4-9E98-C273FBFBD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901" y="118684"/>
            <a:ext cx="8062800" cy="3204962"/>
          </a:xfrm>
          <a:prstGeom prst="rect">
            <a:avLst/>
          </a:prstGeom>
        </p:spPr>
      </p:pic>
      <p:pic>
        <p:nvPicPr>
          <p:cNvPr id="10" name="Rezervirano mjesto sadržaja 5">
            <a:extLst>
              <a:ext uri="{FF2B5EF4-FFF2-40B4-BE49-F238E27FC236}">
                <a16:creationId xmlns:a16="http://schemas.microsoft.com/office/drawing/2014/main" id="{96A72123-DBD4-4CC1-99EE-9585A0373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743" y="3276104"/>
            <a:ext cx="8055957" cy="35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2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 33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A0E8924-E0FB-4F96-8DF3-F5A5E43D5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68" y="1455090"/>
            <a:ext cx="11877567" cy="53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249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 33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2F1042BB-D046-4412-AD0E-6911CD6A2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464" y="1396588"/>
            <a:ext cx="10261060" cy="54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940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4" name="Rectangle 34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2" name="Freeform: Shape 35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49. pitanje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0BE0AA8-237F-42FA-AA3E-B39F6C22D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1452" y="50192"/>
            <a:ext cx="8130548" cy="2987976"/>
          </a:xfrm>
          <a:prstGeom prst="rect">
            <a:avLst/>
          </a:prstGeom>
        </p:spPr>
      </p:pic>
      <p:pic>
        <p:nvPicPr>
          <p:cNvPr id="10" name="Rezervirano mjesto sadržaja 5">
            <a:extLst>
              <a:ext uri="{FF2B5EF4-FFF2-40B4-BE49-F238E27FC236}">
                <a16:creationId xmlns:a16="http://schemas.microsoft.com/office/drawing/2014/main" id="{D858854F-5134-4B82-87C8-C3056A4D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44" y="3466688"/>
            <a:ext cx="8073532" cy="33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340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50.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D068457-7ABC-418F-BACB-A4D2822D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35" y="1396588"/>
            <a:ext cx="11736930" cy="53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049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3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50.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092AB13-B8EE-44A9-B50C-DE0928F58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464" y="1396588"/>
            <a:ext cx="10731060" cy="547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053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3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DCCBC97-1428-4FE6-85F1-81FE00117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198"/>
          <a:stretch/>
        </p:blipFill>
        <p:spPr>
          <a:xfrm>
            <a:off x="-1" y="1396588"/>
            <a:ext cx="6695441" cy="546141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9FF5DB6-329A-42CD-9747-124CD2553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2" r="41852"/>
          <a:stretch/>
        </p:blipFill>
        <p:spPr>
          <a:xfrm>
            <a:off x="7284592" y="1415464"/>
            <a:ext cx="4482865" cy="53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7D5359C-9DD7-4F1A-9263-D8B69C6A6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2" t="3626" r="2168" b="6123"/>
          <a:stretch/>
        </p:blipFill>
        <p:spPr>
          <a:xfrm>
            <a:off x="132556" y="1740689"/>
            <a:ext cx="11926888" cy="44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08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ectangle 35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7C7CEE0B-74B6-4176-8D83-2DD8420B7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32"/>
          <a:stretch/>
        </p:blipFill>
        <p:spPr>
          <a:xfrm>
            <a:off x="0" y="1502507"/>
            <a:ext cx="7090123" cy="5284373"/>
          </a:xfrm>
          <a:prstGeom prst="rect">
            <a:avLst/>
          </a:prstGeom>
        </p:spPr>
      </p:pic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D45E02AF-A74C-4F8D-82DE-486ADFEFF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739"/>
          <a:stretch/>
        </p:blipFill>
        <p:spPr>
          <a:xfrm>
            <a:off x="7197002" y="2956560"/>
            <a:ext cx="4470835" cy="27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854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4">
            <a:extLst>
              <a:ext uri="{FF2B5EF4-FFF2-40B4-BE49-F238E27FC236}">
                <a16:creationId xmlns:a16="http://schemas.microsoft.com/office/drawing/2014/main" id="{1A5B8AAB-100D-41BA-8B55-48D8418D4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2" y="1396588"/>
            <a:ext cx="12061831" cy="52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86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ectangle 37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A1D3007-25CB-4FBC-BF98-86E408479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375" y="1361790"/>
            <a:ext cx="10038736" cy="54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944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4" name="Rectangle 34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2" name="Freeform: Shape 35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53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Rezervirano mjesto sadržaja 5">
            <a:extLst>
              <a:ext uri="{FF2B5EF4-FFF2-40B4-BE49-F238E27FC236}">
                <a16:creationId xmlns:a16="http://schemas.microsoft.com/office/drawing/2014/main" id="{492E62B7-2D75-4C84-9874-B9C6D0C30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17"/>
          <a:stretch/>
        </p:blipFill>
        <p:spPr>
          <a:xfrm>
            <a:off x="4069096" y="0"/>
            <a:ext cx="8122904" cy="2939845"/>
          </a:xfrm>
          <a:prstGeom prst="rect">
            <a:avLst/>
          </a:prstGeom>
        </p:spPr>
      </p:pic>
      <p:pic>
        <p:nvPicPr>
          <p:cNvPr id="13" name="Rezervirano mjesto sadržaja 6">
            <a:extLst>
              <a:ext uri="{FF2B5EF4-FFF2-40B4-BE49-F238E27FC236}">
                <a16:creationId xmlns:a16="http://schemas.microsoft.com/office/drawing/2014/main" id="{24C5E37D-FFB3-49F2-B744-460705EF0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4" y="3215148"/>
            <a:ext cx="8231464" cy="364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160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4" name="Rectangle 34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2" name="Freeform: Shape 35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54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Rezervirano mjesto sadržaja 6">
            <a:extLst>
              <a:ext uri="{FF2B5EF4-FFF2-40B4-BE49-F238E27FC236}">
                <a16:creationId xmlns:a16="http://schemas.microsoft.com/office/drawing/2014/main" id="{DA33F7F3-5062-4C78-822E-C7ED78F33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496" y="0"/>
            <a:ext cx="8198835" cy="2767106"/>
          </a:xfrm>
          <a:prstGeom prst="rect">
            <a:avLst/>
          </a:prstGeom>
        </p:spPr>
      </p:pic>
      <p:pic>
        <p:nvPicPr>
          <p:cNvPr id="11" name="Rezervirano mjesto sadržaja 5">
            <a:extLst>
              <a:ext uri="{FF2B5EF4-FFF2-40B4-BE49-F238E27FC236}">
                <a16:creationId xmlns:a16="http://schemas.microsoft.com/office/drawing/2014/main" id="{B42A8876-BC9F-4154-BFD7-6E4102E67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71" y="2998839"/>
            <a:ext cx="8166629" cy="38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967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" name="Rectangle 38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7" name="Freeform: Shape 39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55. pitanje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EC60D81-F350-47E0-8CC1-B8F925530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4" y="36745"/>
            <a:ext cx="8118792" cy="292276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5E45CB5-A2A2-4DB1-BCB2-AC9B257FB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3" y="2996255"/>
            <a:ext cx="8138072" cy="38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288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" name="Rectangle 39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7" name="Freeform: Shape 40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56. pitanje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4357B49-2241-47A7-B0AE-1C3C46267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3" y="2930013"/>
            <a:ext cx="8182415" cy="392755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4938E77-EA7F-4B62-A1C8-4C81F5338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4" y="62572"/>
            <a:ext cx="7977009" cy="27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908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39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B2BD32D-FEBF-441D-85A7-5E0393B32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46"/>
          <a:stretch/>
        </p:blipFill>
        <p:spPr>
          <a:xfrm>
            <a:off x="147320" y="1903938"/>
            <a:ext cx="5659120" cy="4458231"/>
          </a:xfrm>
          <a:prstGeom prst="rect">
            <a:avLst/>
          </a:prstGeom>
        </p:spPr>
      </p:pic>
      <p:pic>
        <p:nvPicPr>
          <p:cNvPr id="5" name="Rezervirano mjesto sadržaja 6">
            <a:extLst>
              <a:ext uri="{FF2B5EF4-FFF2-40B4-BE49-F238E27FC236}">
                <a16:creationId xmlns:a16="http://schemas.microsoft.com/office/drawing/2014/main" id="{87543B5A-7D28-42AC-8659-6EE61AE5E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49"/>
          <a:stretch/>
        </p:blipFill>
        <p:spPr>
          <a:xfrm>
            <a:off x="5938290" y="1903938"/>
            <a:ext cx="5961247" cy="438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065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 40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5064757-D42E-4AF3-AE02-6C4E0C6D1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42"/>
          <a:stretch/>
        </p:blipFill>
        <p:spPr>
          <a:xfrm>
            <a:off x="0" y="1454595"/>
            <a:ext cx="6392659" cy="4607972"/>
          </a:xfrm>
          <a:prstGeom prst="rect">
            <a:avLst/>
          </a:prstGeom>
        </p:spPr>
      </p:pic>
      <p:pic>
        <p:nvPicPr>
          <p:cNvPr id="5" name="Rezervirano mjesto sadržaja 6">
            <a:extLst>
              <a:ext uri="{FF2B5EF4-FFF2-40B4-BE49-F238E27FC236}">
                <a16:creationId xmlns:a16="http://schemas.microsoft.com/office/drawing/2014/main" id="{105BCF58-66F4-47E5-BB52-91262A6B4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33"/>
          <a:stretch/>
        </p:blipFill>
        <p:spPr>
          <a:xfrm>
            <a:off x="6228080" y="2017026"/>
            <a:ext cx="5963920" cy="40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92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4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7FB56-3F31-448F-9021-975A0109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pitanje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A40E6EC-E156-49E3-967E-9F27C5067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680"/>
          <a:stretch/>
        </p:blipFill>
        <p:spPr>
          <a:xfrm>
            <a:off x="0" y="1396588"/>
            <a:ext cx="4947920" cy="5413600"/>
          </a:xfrm>
          <a:prstGeom prst="rect">
            <a:avLst/>
          </a:prstGeom>
        </p:spPr>
      </p:pic>
      <p:pic>
        <p:nvPicPr>
          <p:cNvPr id="5" name="Rezervirano mjesto sadržaja 6">
            <a:extLst>
              <a:ext uri="{FF2B5EF4-FFF2-40B4-BE49-F238E27FC236}">
                <a16:creationId xmlns:a16="http://schemas.microsoft.com/office/drawing/2014/main" id="{0E219724-158D-4FFF-A5CF-F9F25A422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31"/>
          <a:stretch/>
        </p:blipFill>
        <p:spPr>
          <a:xfrm>
            <a:off x="5357093" y="1396588"/>
            <a:ext cx="6622635" cy="54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2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520</Words>
  <Application>Microsoft Office PowerPoint</Application>
  <PresentationFormat>Široki zaslon</PresentationFormat>
  <Paragraphs>136</Paragraphs>
  <Slides>126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126</vt:i4>
      </vt:variant>
    </vt:vector>
  </HeadingPairs>
  <TitlesOfParts>
    <vt:vector size="131" baseType="lpstr">
      <vt:lpstr>Arial</vt:lpstr>
      <vt:lpstr>Calibri</vt:lpstr>
      <vt:lpstr>Calibri Light</vt:lpstr>
      <vt:lpstr>Segoe UI Web (East European)</vt:lpstr>
      <vt:lpstr>Tema sustava Office</vt:lpstr>
      <vt:lpstr>Prevencija ovisnosti </vt:lpstr>
      <vt:lpstr>Prevencija ovisnosti</vt:lpstr>
      <vt:lpstr>Anketa I</vt:lpstr>
      <vt:lpstr>1. pitanje</vt:lpstr>
      <vt:lpstr>2. pitanje</vt:lpstr>
      <vt:lpstr>3. pitanje</vt:lpstr>
      <vt:lpstr>3. pitanje</vt:lpstr>
      <vt:lpstr>4. pitanje</vt:lpstr>
      <vt:lpstr>5. pitanje</vt:lpstr>
      <vt:lpstr>5. pitanje</vt:lpstr>
      <vt:lpstr>6. pitanje</vt:lpstr>
      <vt:lpstr>6. pitanje</vt:lpstr>
      <vt:lpstr>7. pitanje</vt:lpstr>
      <vt:lpstr>7. pitanje</vt:lpstr>
      <vt:lpstr>8. pitanje</vt:lpstr>
      <vt:lpstr>8. pitanje</vt:lpstr>
      <vt:lpstr>9. pitanje</vt:lpstr>
      <vt:lpstr>10. pitanje</vt:lpstr>
      <vt:lpstr>10. pitanje</vt:lpstr>
      <vt:lpstr>11. pitanje</vt:lpstr>
      <vt:lpstr>12. pitanje</vt:lpstr>
      <vt:lpstr>12. pitanje</vt:lpstr>
      <vt:lpstr>13. pitanje</vt:lpstr>
      <vt:lpstr>13. pitanje</vt:lpstr>
      <vt:lpstr>14. pitanje</vt:lpstr>
      <vt:lpstr>14. pitanje</vt:lpstr>
      <vt:lpstr>15. pitanje</vt:lpstr>
      <vt:lpstr>15. pitanje</vt:lpstr>
      <vt:lpstr>16. pitanje</vt:lpstr>
      <vt:lpstr>17. pitanje</vt:lpstr>
      <vt:lpstr>17. pitanje</vt:lpstr>
      <vt:lpstr>18. pitanje</vt:lpstr>
      <vt:lpstr>19. pitanje</vt:lpstr>
      <vt:lpstr>19. pitanje</vt:lpstr>
      <vt:lpstr>20. pitanje</vt:lpstr>
      <vt:lpstr>20. pitanje</vt:lpstr>
      <vt:lpstr>21. pitanje</vt:lpstr>
      <vt:lpstr>21. pitanje</vt:lpstr>
      <vt:lpstr>22. pitanje</vt:lpstr>
      <vt:lpstr>23. pitanje</vt:lpstr>
      <vt:lpstr>23. pitanje</vt:lpstr>
      <vt:lpstr>24. pitanje</vt:lpstr>
      <vt:lpstr>24. pitanje</vt:lpstr>
      <vt:lpstr>25. pitanje</vt:lpstr>
      <vt:lpstr>25. pitanje</vt:lpstr>
      <vt:lpstr>26. pitanje</vt:lpstr>
      <vt:lpstr>27. pitanje</vt:lpstr>
      <vt:lpstr>27. pitanje</vt:lpstr>
      <vt:lpstr>28. pitanje</vt:lpstr>
      <vt:lpstr>28. pitanje</vt:lpstr>
      <vt:lpstr>29. pitanje</vt:lpstr>
      <vt:lpstr>29. pitanje</vt:lpstr>
      <vt:lpstr>31. pitanje</vt:lpstr>
      <vt:lpstr>31. pitanje</vt:lpstr>
      <vt:lpstr>32. pitanje</vt:lpstr>
      <vt:lpstr>32. pitanje</vt:lpstr>
      <vt:lpstr>33. pitanje</vt:lpstr>
      <vt:lpstr>33. pitanje</vt:lpstr>
      <vt:lpstr>34. pitanje</vt:lpstr>
      <vt:lpstr>34. pitanje</vt:lpstr>
      <vt:lpstr>35. pitanje</vt:lpstr>
      <vt:lpstr>35. pitanje</vt:lpstr>
      <vt:lpstr>36. pitanje</vt:lpstr>
      <vt:lpstr>36. pitanje</vt:lpstr>
      <vt:lpstr>37. pitanje</vt:lpstr>
      <vt:lpstr>37. pitanje</vt:lpstr>
      <vt:lpstr>38. pitanje</vt:lpstr>
      <vt:lpstr>38. pitanje</vt:lpstr>
      <vt:lpstr>38. pitanje</vt:lpstr>
      <vt:lpstr>39. pitanje</vt:lpstr>
      <vt:lpstr>40. pitanje</vt:lpstr>
      <vt:lpstr>40. pitanje</vt:lpstr>
      <vt:lpstr>41. pitanje</vt:lpstr>
      <vt:lpstr>42. pitanje</vt:lpstr>
      <vt:lpstr>42. pitanje</vt:lpstr>
      <vt:lpstr>43. pitanje</vt:lpstr>
      <vt:lpstr>44. pitanje</vt:lpstr>
      <vt:lpstr>44. pitanje</vt:lpstr>
      <vt:lpstr>45. pitanje</vt:lpstr>
      <vt:lpstr>45. pitanje</vt:lpstr>
      <vt:lpstr>46. pitanje</vt:lpstr>
      <vt:lpstr>46. pitanje</vt:lpstr>
      <vt:lpstr>47. pitanje</vt:lpstr>
      <vt:lpstr>48. pitanje</vt:lpstr>
      <vt:lpstr>48. pitanje</vt:lpstr>
      <vt:lpstr>49. pitanje</vt:lpstr>
      <vt:lpstr>50. pitanje</vt:lpstr>
      <vt:lpstr>50. pitanje</vt:lpstr>
      <vt:lpstr>51. pitanje</vt:lpstr>
      <vt:lpstr>51. pitanje</vt:lpstr>
      <vt:lpstr>52. pitanje</vt:lpstr>
      <vt:lpstr>52. pitanje</vt:lpstr>
      <vt:lpstr>53. pitanje</vt:lpstr>
      <vt:lpstr>54. pitanje</vt:lpstr>
      <vt:lpstr>55. pitanje</vt:lpstr>
      <vt:lpstr>56. pitanje</vt:lpstr>
      <vt:lpstr>57. pitanje</vt:lpstr>
      <vt:lpstr>57. pitanje</vt:lpstr>
      <vt:lpstr>58. pitanje</vt:lpstr>
      <vt:lpstr>58. pitanje</vt:lpstr>
      <vt:lpstr>58. pitanje</vt:lpstr>
      <vt:lpstr>58. pitanje</vt:lpstr>
      <vt:lpstr>59. pitanje</vt:lpstr>
      <vt:lpstr>59. pitanje</vt:lpstr>
      <vt:lpstr>59. pitanje</vt:lpstr>
      <vt:lpstr>60. pitanje</vt:lpstr>
      <vt:lpstr>60. pitanje</vt:lpstr>
      <vt:lpstr>60. pitanje</vt:lpstr>
      <vt:lpstr>61. pitanje</vt:lpstr>
      <vt:lpstr>61. pitanje</vt:lpstr>
      <vt:lpstr>62. pitanje</vt:lpstr>
      <vt:lpstr>62. pitanje</vt:lpstr>
      <vt:lpstr>63. pitanje</vt:lpstr>
      <vt:lpstr>64. pitanje</vt:lpstr>
      <vt:lpstr>64. pitanje</vt:lpstr>
      <vt:lpstr>65. pitanje</vt:lpstr>
      <vt:lpstr>66. pitanje</vt:lpstr>
      <vt:lpstr>66. pitanje</vt:lpstr>
      <vt:lpstr>67. pitanje</vt:lpstr>
      <vt:lpstr>68. pitanje</vt:lpstr>
      <vt:lpstr>68. pitanje</vt:lpstr>
      <vt:lpstr>69. pitanje</vt:lpstr>
      <vt:lpstr>70. pitanje</vt:lpstr>
      <vt:lpstr>70. pitanje</vt:lpstr>
      <vt:lpstr>71. pitanje</vt:lpstr>
      <vt:lpstr>71. pitanje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Martina</dc:creator>
  <cp:lastModifiedBy>Martina</cp:lastModifiedBy>
  <cp:revision>52</cp:revision>
  <dcterms:created xsi:type="dcterms:W3CDTF">2023-11-26T12:28:27Z</dcterms:created>
  <dcterms:modified xsi:type="dcterms:W3CDTF">2023-11-30T08:02:21Z</dcterms:modified>
</cp:coreProperties>
</file>