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8" r:id="rId13"/>
    <p:sldId id="270" r:id="rId14"/>
    <p:sldId id="271" r:id="rId15"/>
    <p:sldId id="273" r:id="rId16"/>
    <p:sldId id="269" r:id="rId17"/>
    <p:sldId id="274" r:id="rId18"/>
    <p:sldId id="276" r:id="rId19"/>
    <p:sldId id="275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19" autoAdjust="0"/>
    <p:restoredTop sz="85294" autoAdjust="0"/>
  </p:normalViewPr>
  <p:slideViewPr>
    <p:cSldViewPr snapToGrid="0">
      <p:cViewPr varScale="1">
        <p:scale>
          <a:sx n="43" d="100"/>
          <a:sy n="43" d="100"/>
        </p:scale>
        <p:origin x="-29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7508-87A1-4D29-9BDE-2782F6B0F370}" type="datetimeFigureOut">
              <a:rPr lang="hr-HR" smtClean="0"/>
              <a:pPr/>
              <a:t>29.5.2018.</a:t>
            </a:fld>
            <a:endParaRPr lang="hr-H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3DF9-46CD-4F50-9178-BC6F279D139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7508-87A1-4D29-9BDE-2782F6B0F370}" type="datetimeFigureOut">
              <a:rPr lang="hr-HR" smtClean="0"/>
              <a:pPr/>
              <a:t>29.5.2018.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3DF9-46CD-4F50-9178-BC6F279D139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7508-87A1-4D29-9BDE-2782F6B0F370}" type="datetimeFigureOut">
              <a:rPr lang="hr-HR" smtClean="0"/>
              <a:pPr/>
              <a:t>29.5.2018.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3DF9-46CD-4F50-9178-BC6F279D139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7508-87A1-4D29-9BDE-2782F6B0F370}" type="datetimeFigureOut">
              <a:rPr lang="hr-HR" smtClean="0"/>
              <a:pPr/>
              <a:t>29.5.2018.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3DF9-46CD-4F50-9178-BC6F279D139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7508-87A1-4D29-9BDE-2782F6B0F370}" type="datetimeFigureOut">
              <a:rPr lang="hr-HR" smtClean="0"/>
              <a:pPr/>
              <a:t>29.5.2018.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3DF9-46CD-4F50-9178-BC6F279D139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7508-87A1-4D29-9BDE-2782F6B0F370}" type="datetimeFigureOut">
              <a:rPr lang="hr-HR" smtClean="0"/>
              <a:pPr/>
              <a:t>29.5.2018.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3DF9-46CD-4F50-9178-BC6F279D139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7508-87A1-4D29-9BDE-2782F6B0F370}" type="datetimeFigureOut">
              <a:rPr lang="hr-HR" smtClean="0"/>
              <a:pPr/>
              <a:t>29.5.2018.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3DF9-46CD-4F50-9178-BC6F279D139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7508-87A1-4D29-9BDE-2782F6B0F370}" type="datetimeFigureOut">
              <a:rPr lang="hr-HR" smtClean="0"/>
              <a:pPr/>
              <a:t>29.5.2018.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3DF9-46CD-4F50-9178-BC6F279D139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7508-87A1-4D29-9BDE-2782F6B0F370}" type="datetimeFigureOut">
              <a:rPr lang="hr-HR" smtClean="0"/>
              <a:pPr/>
              <a:t>29.5.2018.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3DF9-46CD-4F50-9178-BC6F279D139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7508-87A1-4D29-9BDE-2782F6B0F370}" type="datetimeFigureOut">
              <a:rPr lang="hr-HR" smtClean="0"/>
              <a:pPr/>
              <a:t>29.5.2018.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E3DF9-46CD-4F50-9178-BC6F279D139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7508-87A1-4D29-9BDE-2782F6B0F370}" type="datetimeFigureOut">
              <a:rPr lang="hr-HR" smtClean="0"/>
              <a:pPr/>
              <a:t>29.5.2018.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1D7E3DF9-46CD-4F50-9178-BC6F279D1395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E137508-87A1-4D29-9BDE-2782F6B0F370}" type="datetimeFigureOut">
              <a:rPr lang="hr-HR" smtClean="0"/>
              <a:pPr/>
              <a:t>29.5.2018.</a:t>
            </a:fld>
            <a:endParaRPr lang="hr-H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7E3DF9-46CD-4F50-9178-BC6F279D1395}" type="slidenum">
              <a:rPr lang="hr-HR" smtClean="0"/>
              <a:pPr/>
              <a:t>‹#›</a:t>
            </a:fld>
            <a:endParaRPr lang="hr-HR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r-HR" b="1" dirty="0" err="1" smtClean="0"/>
              <a:t>Erasmus</a:t>
            </a:r>
            <a:r>
              <a:rPr lang="hr-HR" b="1" dirty="0" smtClean="0"/>
              <a:t>+</a:t>
            </a:r>
            <a:br>
              <a:rPr lang="hr-HR" b="1" dirty="0" smtClean="0"/>
            </a:br>
            <a:r>
              <a:rPr lang="hr-HR" b="1" dirty="0" smtClean="0"/>
              <a:t>I AM BEING AN ECOLOGICAL PERSON</a:t>
            </a:r>
            <a:endParaRPr lang="hr-HR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509963"/>
            <a:ext cx="9144000" cy="1655762"/>
          </a:xfrm>
        </p:spPr>
        <p:txBody>
          <a:bodyPr>
            <a:normAutofit/>
          </a:bodyPr>
          <a:lstStyle/>
          <a:p>
            <a:r>
              <a:rPr lang="hr-HR" sz="4000" b="1" dirty="0" smtClean="0"/>
              <a:t>NAŠE PUTOVANJE U TURSKU</a:t>
            </a:r>
          </a:p>
          <a:p>
            <a:endParaRPr lang="hr-HR" sz="4000" b="1" dirty="0" smtClean="0"/>
          </a:p>
          <a:p>
            <a:endParaRPr lang="hr-HR" sz="4000" b="1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7500" y="4206875"/>
            <a:ext cx="40005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242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3. Dan – 8.5.2018. Utorak 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9:00 – Dolazak u školu</a:t>
            </a:r>
          </a:p>
          <a:p>
            <a:r>
              <a:rPr lang="hr-HR" dirty="0" smtClean="0"/>
              <a:t>9:30-Posjet nacionalnoj edukacijskoj upravi , predio namjesništva i općine</a:t>
            </a:r>
          </a:p>
          <a:p>
            <a:r>
              <a:rPr lang="hr-HR" dirty="0" smtClean="0"/>
              <a:t>11:00-Eco festival</a:t>
            </a:r>
          </a:p>
          <a:p>
            <a:r>
              <a:rPr lang="hr-HR" dirty="0" smtClean="0"/>
              <a:t>14:00-Ručak u restoranu</a:t>
            </a:r>
          </a:p>
          <a:p>
            <a:r>
              <a:rPr lang="hr-HR" dirty="0" smtClean="0"/>
              <a:t>15:30-Posjet starome gradu (imenom </a:t>
            </a:r>
            <a:r>
              <a:rPr lang="hr-HR" dirty="0" err="1" smtClean="0"/>
              <a:t>Paspatur</a:t>
            </a:r>
            <a:r>
              <a:rPr lang="hr-HR" dirty="0" smtClean="0"/>
              <a:t>)</a:t>
            </a:r>
          </a:p>
          <a:p>
            <a:r>
              <a:rPr lang="hr-HR" dirty="0" smtClean="0"/>
              <a:t>19:00 -Luciju Š. i Petru  su njihove obitelji odvele u park i grad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11544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0628"/>
            <a:ext cx="4557335" cy="652598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57335" y="931333"/>
            <a:ext cx="7634665" cy="515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188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72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4.Dan-9.05.2018. Srijeda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08:00-vožnja do </a:t>
            </a:r>
            <a:r>
              <a:rPr lang="hr-HR" dirty="0" err="1" smtClean="0"/>
              <a:t>Dalyana</a:t>
            </a:r>
            <a:r>
              <a:rPr lang="hr-HR" dirty="0" smtClean="0"/>
              <a:t> </a:t>
            </a:r>
          </a:p>
          <a:p>
            <a:r>
              <a:rPr lang="hr-HR" dirty="0" smtClean="0"/>
              <a:t>09:00-Posjet </a:t>
            </a:r>
            <a:r>
              <a:rPr lang="hr-HR" dirty="0" err="1"/>
              <a:t>C</a:t>
            </a:r>
            <a:r>
              <a:rPr lang="hr-HR" dirty="0" err="1" smtClean="0"/>
              <a:t>aretta</a:t>
            </a:r>
            <a:r>
              <a:rPr lang="hr-HR" dirty="0" smtClean="0"/>
              <a:t> </a:t>
            </a:r>
            <a:r>
              <a:rPr lang="hr-HR" dirty="0" err="1" smtClean="0"/>
              <a:t>rescue</a:t>
            </a:r>
            <a:r>
              <a:rPr lang="hr-HR" dirty="0" smtClean="0"/>
              <a:t> </a:t>
            </a:r>
            <a:r>
              <a:rPr lang="hr-HR" dirty="0" err="1" smtClean="0"/>
              <a:t>and</a:t>
            </a:r>
            <a:r>
              <a:rPr lang="hr-HR" dirty="0" smtClean="0"/>
              <a:t> </a:t>
            </a:r>
            <a:r>
              <a:rPr lang="hr-HR" dirty="0" err="1" smtClean="0"/>
              <a:t>rehabilitation</a:t>
            </a:r>
            <a:r>
              <a:rPr lang="hr-HR" dirty="0" smtClean="0"/>
              <a:t> centre</a:t>
            </a:r>
          </a:p>
          <a:p>
            <a:r>
              <a:rPr lang="hr-HR" dirty="0" smtClean="0"/>
              <a:t>9:30 -Čišćenje </a:t>
            </a:r>
            <a:r>
              <a:rPr lang="hr-HR" dirty="0" smtClean="0"/>
              <a:t>plaže (šetnja </a:t>
            </a:r>
            <a:r>
              <a:rPr lang="hr-HR" dirty="0" smtClean="0"/>
              <a:t>plažom), prezentiranje </a:t>
            </a:r>
            <a:r>
              <a:rPr lang="hr-HR" dirty="0" smtClean="0"/>
              <a:t>o izradi (zaštiti) kornjačinog gnijezda</a:t>
            </a:r>
          </a:p>
          <a:p>
            <a:r>
              <a:rPr lang="hr-HR" dirty="0" smtClean="0"/>
              <a:t>14:00-Razgledavanje </a:t>
            </a:r>
            <a:r>
              <a:rPr lang="hr-HR" dirty="0" smtClean="0"/>
              <a:t>močvare brodom</a:t>
            </a:r>
          </a:p>
          <a:p>
            <a:r>
              <a:rPr lang="hr-HR" dirty="0" smtClean="0"/>
              <a:t>15:00-Zabava </a:t>
            </a:r>
            <a:r>
              <a:rPr lang="hr-HR" dirty="0" smtClean="0"/>
              <a:t>na </a:t>
            </a:r>
            <a:r>
              <a:rPr lang="hr-HR" dirty="0" smtClean="0"/>
              <a:t>pijesku(plaža)</a:t>
            </a:r>
          </a:p>
          <a:p>
            <a:r>
              <a:rPr lang="hr-HR" dirty="0" smtClean="0"/>
              <a:t>16:00- Odlazak kući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2627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3857625" cy="65151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7624" y="0"/>
            <a:ext cx="8334375" cy="30861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7625" y="3037115"/>
            <a:ext cx="8334374" cy="352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297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5199" y="0"/>
            <a:ext cx="4797199" cy="68580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5927" y="0"/>
            <a:ext cx="5380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653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5. Dan -  10.5.2018. Četvrtak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8:30- Dolazak u školu</a:t>
            </a:r>
          </a:p>
          <a:p>
            <a:r>
              <a:rPr lang="hr-HR" dirty="0" smtClean="0"/>
              <a:t>10:00 – Dolazak u „ </a:t>
            </a:r>
            <a:r>
              <a:rPr lang="hr-HR" dirty="0" err="1" smtClean="0"/>
              <a:t>Tangala</a:t>
            </a:r>
            <a:r>
              <a:rPr lang="hr-HR" dirty="0" smtClean="0"/>
              <a:t> </a:t>
            </a:r>
            <a:r>
              <a:rPr lang="hr-HR" dirty="0" err="1" smtClean="0"/>
              <a:t>Goat</a:t>
            </a:r>
            <a:r>
              <a:rPr lang="hr-HR" dirty="0" smtClean="0"/>
              <a:t> </a:t>
            </a:r>
            <a:r>
              <a:rPr lang="hr-HR" dirty="0" err="1" smtClean="0"/>
              <a:t>Farm</a:t>
            </a:r>
            <a:r>
              <a:rPr lang="hr-HR" dirty="0" smtClean="0"/>
              <a:t>( Farma koza </a:t>
            </a:r>
            <a:r>
              <a:rPr lang="hr-HR" dirty="0" err="1" smtClean="0"/>
              <a:t>Tangala</a:t>
            </a:r>
            <a:r>
              <a:rPr lang="hr-HR" dirty="0" smtClean="0"/>
              <a:t>)”</a:t>
            </a:r>
          </a:p>
          <a:p>
            <a:r>
              <a:rPr lang="hr-HR" dirty="0" smtClean="0"/>
              <a:t>13:30 – Ručak u hotelu farme</a:t>
            </a:r>
          </a:p>
          <a:p>
            <a:r>
              <a:rPr lang="hr-HR" dirty="0" smtClean="0"/>
              <a:t>14:30 – Posjet Gradu </a:t>
            </a:r>
            <a:r>
              <a:rPr lang="hr-HR" dirty="0" err="1" smtClean="0"/>
              <a:t>Tlos</a:t>
            </a:r>
            <a:r>
              <a:rPr lang="hr-HR" dirty="0" smtClean="0"/>
              <a:t> ( antički grad i selo)</a:t>
            </a:r>
          </a:p>
          <a:p>
            <a:r>
              <a:rPr lang="hr-HR" dirty="0" smtClean="0"/>
              <a:t>15:00 – </a:t>
            </a:r>
            <a:r>
              <a:rPr lang="hr-HR" dirty="0"/>
              <a:t>Razgledavanje kanjona „</a:t>
            </a:r>
            <a:r>
              <a:rPr lang="hr-HR" dirty="0" err="1" smtClean="0"/>
              <a:t>Saklıkent</a:t>
            </a:r>
            <a:r>
              <a:rPr lang="hr-HR" dirty="0" smtClean="0"/>
              <a:t>”</a:t>
            </a:r>
          </a:p>
          <a:p>
            <a:r>
              <a:rPr lang="hr-HR" dirty="0" smtClean="0"/>
              <a:t>17:00 – Odlazak u </a:t>
            </a:r>
            <a:r>
              <a:rPr lang="hr-HR" dirty="0" err="1" smtClean="0"/>
              <a:t>Fethiye</a:t>
            </a:r>
            <a:endParaRPr lang="hr-HR" dirty="0" smtClean="0"/>
          </a:p>
          <a:p>
            <a:r>
              <a:rPr lang="hr-HR" dirty="0" smtClean="0"/>
              <a:t>18:00 – Povratak obiteljima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92628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906"/>
            <a:ext cx="7102929" cy="398152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55927" y="0"/>
            <a:ext cx="3729144" cy="644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673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529" y="265030"/>
            <a:ext cx="11332027" cy="635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506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925563" cy="3069771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200399"/>
            <a:ext cx="6175501" cy="346165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0127" y="0"/>
            <a:ext cx="4219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625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1. Dan – 6.5.2018. Nedjelja 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5:30 -  polazak za Zagreb </a:t>
            </a:r>
          </a:p>
          <a:p>
            <a:r>
              <a:rPr lang="hr-HR" dirty="0" smtClean="0"/>
              <a:t>8:00 – dolazak na zračnu luku „Franjo Tuđman˝</a:t>
            </a:r>
          </a:p>
          <a:p>
            <a:r>
              <a:rPr lang="hr-HR" dirty="0" smtClean="0"/>
              <a:t>9:15 – polijetanje za Tursku</a:t>
            </a:r>
          </a:p>
          <a:p>
            <a:r>
              <a:rPr lang="hr-HR" dirty="0" smtClean="0"/>
              <a:t>11:15 – dolazak u Istanbul</a:t>
            </a:r>
          </a:p>
          <a:p>
            <a:r>
              <a:rPr lang="hr-HR" dirty="0" smtClean="0"/>
              <a:t>17:00 – let za </a:t>
            </a:r>
            <a:r>
              <a:rPr lang="hr-HR" dirty="0" err="1" smtClean="0"/>
              <a:t>Dalaman</a:t>
            </a:r>
            <a:endParaRPr lang="hr-HR" dirty="0" smtClean="0"/>
          </a:p>
          <a:p>
            <a:r>
              <a:rPr lang="hr-HR" dirty="0" smtClean="0"/>
              <a:t>17:40 – dolazak u </a:t>
            </a:r>
            <a:r>
              <a:rPr lang="hr-HR" dirty="0" err="1" smtClean="0"/>
              <a:t>Dalaman</a:t>
            </a:r>
            <a:r>
              <a:rPr lang="hr-HR" dirty="0" smtClean="0"/>
              <a:t>, prijevoz mini- busom do </a:t>
            </a:r>
            <a:r>
              <a:rPr lang="hr-HR" dirty="0" err="1" smtClean="0"/>
              <a:t>Fethiye</a:t>
            </a:r>
            <a:endParaRPr lang="hr-HR" dirty="0" smtClean="0"/>
          </a:p>
          <a:p>
            <a:r>
              <a:rPr lang="hr-HR" dirty="0" smtClean="0"/>
              <a:t>Oko 18:30 dolazak i upoznavanje s obiteljima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83714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6.Dan- 11.5.2018. Petak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9:30 -Sadnja cvijeća u vodovodne cijevi sa našim zastavama</a:t>
            </a:r>
          </a:p>
          <a:p>
            <a:r>
              <a:rPr lang="hr-HR" dirty="0" smtClean="0"/>
              <a:t>11:00 –</a:t>
            </a:r>
            <a:r>
              <a:rPr lang="hr-HR" dirty="0" err="1" smtClean="0"/>
              <a:t>Posijet</a:t>
            </a:r>
            <a:r>
              <a:rPr lang="hr-HR" dirty="0" smtClean="0"/>
              <a:t> zakladi za očuvanje starih stvari pronađenih u moru</a:t>
            </a:r>
          </a:p>
          <a:p>
            <a:r>
              <a:rPr lang="hr-HR" dirty="0" smtClean="0"/>
              <a:t>12:00 – Posjeta dućanu rabljene robe koje možemo uzeti besplatno</a:t>
            </a:r>
          </a:p>
          <a:p>
            <a:r>
              <a:rPr lang="hr-HR" dirty="0" smtClean="0"/>
              <a:t>14:00 – Ručak u restoranu</a:t>
            </a:r>
          </a:p>
          <a:p>
            <a:r>
              <a:rPr lang="hr-HR" dirty="0" smtClean="0"/>
              <a:t>15:00 – Kupanje </a:t>
            </a:r>
            <a:r>
              <a:rPr lang="hr-HR" dirty="0" smtClean="0"/>
              <a:t>u </a:t>
            </a:r>
            <a:r>
              <a:rPr lang="hr-HR" dirty="0" smtClean="0"/>
              <a:t>moru</a:t>
            </a:r>
          </a:p>
          <a:p>
            <a:r>
              <a:rPr lang="hr-HR" dirty="0" smtClean="0"/>
              <a:t>17:00-Povratak obitelji</a:t>
            </a:r>
          </a:p>
          <a:p>
            <a:endParaRPr lang="hr-HR" dirty="0" smtClean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54128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3840165" cy="68580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40165" y="0"/>
            <a:ext cx="4391179" cy="696747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31344" y="0"/>
            <a:ext cx="3960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4621464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5876"/>
            <a:ext cx="4023775" cy="7153378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2508" y="15116"/>
            <a:ext cx="4309492" cy="684288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23775" y="-25876"/>
            <a:ext cx="3858733" cy="688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950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83550" y="691376"/>
            <a:ext cx="4408449" cy="611832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1795" y="0"/>
            <a:ext cx="4397873" cy="6858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3858733" cy="48166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2720898"/>
            <a:ext cx="3858733" cy="4137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5560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7.Dan-12.5.2018. Subota</a:t>
            </a:r>
            <a:endParaRPr lang="hr-HR" dirty="0"/>
          </a:p>
        </p:txBody>
      </p:sp>
      <p:sp>
        <p:nvSpPr>
          <p:cNvPr id="5" name="Rezervirano mjesto sadržaja 4"/>
          <p:cNvSpPr>
            <a:spLocks noGrp="1"/>
          </p:cNvSpPr>
          <p:nvPr>
            <p:ph idx="1"/>
          </p:nvPr>
        </p:nvSpPr>
        <p:spPr>
          <a:xfrm>
            <a:off x="812442" y="1812746"/>
            <a:ext cx="10515600" cy="4351338"/>
          </a:xfrm>
        </p:spPr>
        <p:txBody>
          <a:bodyPr/>
          <a:lstStyle/>
          <a:p>
            <a:r>
              <a:rPr lang="hr-HR" dirty="0" smtClean="0"/>
              <a:t>05:00-Oproštaj od obitelji</a:t>
            </a:r>
          </a:p>
          <a:p>
            <a:r>
              <a:rPr lang="hr-HR" dirty="0" smtClean="0"/>
              <a:t>06:10-Dolazak na zračnu luku „</a:t>
            </a:r>
            <a:r>
              <a:rPr lang="hr-HR" dirty="0" err="1" smtClean="0"/>
              <a:t>Dalaman</a:t>
            </a:r>
            <a:r>
              <a:rPr lang="hr-HR" dirty="0" smtClean="0"/>
              <a:t>”</a:t>
            </a:r>
          </a:p>
          <a:p>
            <a:r>
              <a:rPr lang="hr-HR" dirty="0" smtClean="0"/>
              <a:t>06:55-Polijetanje</a:t>
            </a:r>
          </a:p>
          <a:p>
            <a:r>
              <a:rPr lang="hr-HR" dirty="0" smtClean="0"/>
              <a:t>08:10-Dolazak u </a:t>
            </a:r>
            <a:r>
              <a:rPr lang="hr-HR" dirty="0" smtClean="0"/>
              <a:t>Istanbul</a:t>
            </a:r>
            <a:endParaRPr lang="hr-HR" dirty="0" smtClean="0"/>
          </a:p>
          <a:p>
            <a:r>
              <a:rPr lang="hr-HR" dirty="0" smtClean="0"/>
              <a:t>08:45-16:30-Razgledavanje </a:t>
            </a:r>
            <a:r>
              <a:rPr lang="hr-HR" dirty="0" smtClean="0"/>
              <a:t>Istanbula</a:t>
            </a:r>
            <a:endParaRPr lang="hr-HR" dirty="0" smtClean="0"/>
          </a:p>
          <a:p>
            <a:r>
              <a:rPr lang="hr-HR" dirty="0" smtClean="0"/>
              <a:t>18:05-Polijetanje za Zagreb</a:t>
            </a:r>
          </a:p>
          <a:p>
            <a:pPr marL="0" indent="0">
              <a:buNone/>
            </a:pPr>
            <a:r>
              <a:rPr lang="hr-HR" dirty="0" smtClean="0"/>
              <a:t>   20:25 Dolazak u Zagreb </a:t>
            </a:r>
          </a:p>
          <a:p>
            <a:r>
              <a:rPr lang="hr-HR" dirty="0" smtClean="0"/>
              <a:t>21:00-Polazak kućama</a:t>
            </a:r>
          </a:p>
          <a:p>
            <a:endParaRPr lang="hr-HR" dirty="0" smtClean="0"/>
          </a:p>
          <a:p>
            <a:endParaRPr lang="hr-HR" dirty="0"/>
          </a:p>
        </p:txBody>
      </p:sp>
      <p:sp>
        <p:nvSpPr>
          <p:cNvPr id="6" name="Elipsa 5"/>
          <p:cNvSpPr/>
          <p:nvPr/>
        </p:nvSpPr>
        <p:spPr>
          <a:xfrm>
            <a:off x="940155" y="5048518"/>
            <a:ext cx="77273" cy="6439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318057898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9812409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5365" y="0"/>
            <a:ext cx="4705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405841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4533363" y="2815628"/>
            <a:ext cx="366444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6600" b="1" dirty="0" smtClean="0"/>
              <a:t>Hvala na </a:t>
            </a:r>
            <a:r>
              <a:rPr lang="hr-HR" sz="6600" b="1" dirty="0" smtClean="0"/>
              <a:t>pažnji!</a:t>
            </a:r>
            <a:endParaRPr lang="hr-HR" sz="6600" b="1" dirty="0" smtClean="0"/>
          </a:p>
          <a:p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430332" cy="6896637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7807" y="0"/>
            <a:ext cx="39941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176931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326572" y="947057"/>
            <a:ext cx="4784271" cy="3739243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574596" y="1027339"/>
            <a:ext cx="4784272" cy="357867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98279" y="424542"/>
            <a:ext cx="3611335" cy="478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704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6000" b="1" dirty="0" smtClean="0"/>
              <a:t>Naše obitelji</a:t>
            </a:r>
            <a:endParaRPr lang="hr-HR" sz="6000" b="1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2623344"/>
            <a:ext cx="5384800" cy="3028950"/>
          </a:xfrm>
        </p:spPr>
      </p:pic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7600" y="2634562"/>
            <a:ext cx="5384800" cy="3006513"/>
          </a:xfrm>
        </p:spPr>
      </p:pic>
    </p:spTree>
    <p:extLst>
      <p:ext uri="{BB962C8B-B14F-4D97-AF65-F5344CB8AC3E}">
        <p14:creationId xmlns:p14="http://schemas.microsoft.com/office/powerpoint/2010/main" xmlns="" val="5622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9029" y="0"/>
            <a:ext cx="4637315" cy="3477986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5364" y="0"/>
            <a:ext cx="3829050" cy="68580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529" y="3429000"/>
            <a:ext cx="5834743" cy="328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232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2. Dan – 7.5.2018. Ponedjeljak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9:00 – Dolazak u školu </a:t>
            </a:r>
            <a:r>
              <a:rPr lang="hr-HR" dirty="0" err="1"/>
              <a:t>M</a:t>
            </a:r>
            <a:r>
              <a:rPr lang="hr-HR" dirty="0" err="1" smtClean="0"/>
              <a:t>uğla</a:t>
            </a:r>
            <a:r>
              <a:rPr lang="hr-HR" dirty="0" smtClean="0"/>
              <a:t> </a:t>
            </a:r>
            <a:r>
              <a:rPr lang="hr-HR" dirty="0" err="1"/>
              <a:t>F</a:t>
            </a:r>
            <a:r>
              <a:rPr lang="hr-HR" dirty="0" err="1" smtClean="0"/>
              <a:t>ethiye</a:t>
            </a:r>
            <a:r>
              <a:rPr lang="hr-HR" dirty="0" smtClean="0"/>
              <a:t> </a:t>
            </a:r>
            <a:r>
              <a:rPr lang="hr-HR" dirty="0" err="1"/>
              <a:t>C</a:t>
            </a:r>
            <a:r>
              <a:rPr lang="hr-HR" dirty="0" err="1" smtClean="0"/>
              <a:t>alıca</a:t>
            </a:r>
            <a:r>
              <a:rPr lang="hr-HR" dirty="0" smtClean="0"/>
              <a:t> </a:t>
            </a:r>
            <a:r>
              <a:rPr lang="hr-HR" dirty="0" err="1" smtClean="0"/>
              <a:t>Ortaokulu</a:t>
            </a:r>
            <a:endParaRPr lang="hr-HR" dirty="0" smtClean="0"/>
          </a:p>
          <a:p>
            <a:r>
              <a:rPr lang="hr-HR" dirty="0" smtClean="0"/>
              <a:t>9:15 – Program i predstava za doček</a:t>
            </a:r>
          </a:p>
          <a:p>
            <a:r>
              <a:rPr lang="hr-HR" dirty="0" smtClean="0"/>
              <a:t>10:00 – Prolazak kroz učionice i upoznavanje djece</a:t>
            </a:r>
          </a:p>
          <a:p>
            <a:r>
              <a:rPr lang="hr-HR" dirty="0" smtClean="0"/>
              <a:t>11:30 – Radionica crtanja na vodi</a:t>
            </a:r>
          </a:p>
          <a:p>
            <a:r>
              <a:rPr lang="hr-HR" dirty="0" smtClean="0"/>
              <a:t>13:00 – Ručak</a:t>
            </a:r>
          </a:p>
          <a:p>
            <a:r>
              <a:rPr lang="hr-HR" dirty="0" smtClean="0"/>
              <a:t>14:00 – Radionica kiseljenja kupusa, mrkve, mahuna i brokule…</a:t>
            </a:r>
          </a:p>
          <a:p>
            <a:r>
              <a:rPr lang="hr-HR" dirty="0" smtClean="0"/>
              <a:t>15:30 – Natjecanja u „ Eco – </a:t>
            </a:r>
            <a:r>
              <a:rPr lang="hr-HR" dirty="0" err="1" smtClean="0"/>
              <a:t>Survivor</a:t>
            </a:r>
            <a:r>
              <a:rPr lang="hr-HR" dirty="0" smtClean="0"/>
              <a:t>” s partnerima</a:t>
            </a:r>
          </a:p>
          <a:p>
            <a:r>
              <a:rPr lang="hr-HR" dirty="0" smtClean="0"/>
              <a:t>16:30 – Vraćanje obiteljima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65869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103268" cy="3454477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6163" y="2988129"/>
            <a:ext cx="5525837" cy="386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648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6328230" cy="3559629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8230" y="1649186"/>
            <a:ext cx="5863770" cy="355962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708" y="3412233"/>
            <a:ext cx="5970814" cy="359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791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108856"/>
            <a:ext cx="5061857" cy="6749143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0822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324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225</TotalTime>
  <Words>353</Words>
  <Application>Microsoft Office PowerPoint</Application>
  <PresentationFormat>Custom</PresentationFormat>
  <Paragraphs>59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Flow</vt:lpstr>
      <vt:lpstr>Erasmus+ I AM BEING AN ECOLOGICAL PERSON</vt:lpstr>
      <vt:lpstr>1. Dan – 6.5.2018. Nedjelja </vt:lpstr>
      <vt:lpstr>Slide 3</vt:lpstr>
      <vt:lpstr>Naše obitelji</vt:lpstr>
      <vt:lpstr>Slide 5</vt:lpstr>
      <vt:lpstr>2. Dan – 7.5.2018. Ponedjeljak</vt:lpstr>
      <vt:lpstr>Slide 7</vt:lpstr>
      <vt:lpstr>Slide 8</vt:lpstr>
      <vt:lpstr>Slide 9</vt:lpstr>
      <vt:lpstr>3. Dan – 8.5.2018. Utorak </vt:lpstr>
      <vt:lpstr>Slide 11</vt:lpstr>
      <vt:lpstr>Slide 12</vt:lpstr>
      <vt:lpstr>4.Dan-9.05.2018. Srijeda</vt:lpstr>
      <vt:lpstr>Slide 14</vt:lpstr>
      <vt:lpstr>Slide 15</vt:lpstr>
      <vt:lpstr>5. Dan -  10.5.2018. Četvrtak</vt:lpstr>
      <vt:lpstr>Slide 17</vt:lpstr>
      <vt:lpstr>Slide 18</vt:lpstr>
      <vt:lpstr>Slide 19</vt:lpstr>
      <vt:lpstr>6.Dan- 11.5.2018. Petak</vt:lpstr>
      <vt:lpstr>Slide 21</vt:lpstr>
      <vt:lpstr>Slide 22</vt:lpstr>
      <vt:lpstr>Slide 23</vt:lpstr>
      <vt:lpstr>7.Dan-12.5.2018. Subota</vt:lpstr>
      <vt:lpstr>Slide 25</vt:lpstr>
      <vt:lpstr>Slide 26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 I AM BEING AN ECOLOGICAL PERSON</dc:title>
  <dc:creator>OŠ Višnjica</dc:creator>
  <cp:lastModifiedBy>miha</cp:lastModifiedBy>
  <cp:revision>26</cp:revision>
  <dcterms:created xsi:type="dcterms:W3CDTF">2018-05-22T10:13:18Z</dcterms:created>
  <dcterms:modified xsi:type="dcterms:W3CDTF">2018-05-29T08:04:16Z</dcterms:modified>
</cp:coreProperties>
</file>